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ppt/tags/tag159.xml" ContentType="application/vnd.openxmlformats-officedocument.presentationml.tags+xml"/>
  <Override PartName="/ppt/tags/tag1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 id="2147483660" r:id="rId3"/>
  </p:sldMasterIdLst>
  <p:notesMasterIdLst>
    <p:notesMasterId r:id="rId26"/>
  </p:notesMasterIdLst>
  <p:handoutMasterIdLst>
    <p:handoutMasterId r:id="rId27"/>
  </p:handoutMasterIdLst>
  <p:sldIdLst>
    <p:sldId id="257" r:id="rId4"/>
    <p:sldId id="258" r:id="rId5"/>
    <p:sldId id="259" r:id="rId6"/>
    <p:sldId id="264" r:id="rId7"/>
    <p:sldId id="260" r:id="rId8"/>
    <p:sldId id="265" r:id="rId9"/>
    <p:sldId id="266" r:id="rId10"/>
    <p:sldId id="261" r:id="rId11"/>
    <p:sldId id="267" r:id="rId12"/>
    <p:sldId id="268" r:id="rId13"/>
    <p:sldId id="262" r:id="rId14"/>
    <p:sldId id="269" r:id="rId15"/>
    <p:sldId id="270" r:id="rId16"/>
    <p:sldId id="271" r:id="rId17"/>
    <p:sldId id="284" r:id="rId18"/>
    <p:sldId id="283" r:id="rId19"/>
    <p:sldId id="272" r:id="rId20"/>
    <p:sldId id="278" r:id="rId21"/>
    <p:sldId id="279" r:id="rId22"/>
    <p:sldId id="280" r:id="rId23"/>
    <p:sldId id="282" r:id="rId24"/>
    <p:sldId id="281" r:id="rId25"/>
  </p:sldIdLst>
  <p:sldSz cx="12192000" cy="6858000"/>
  <p:notesSz cx="6858000" cy="9144000"/>
  <p:embeddedFontLst>
    <p:embeddedFont>
      <p:font typeface="汉仪铸字木头人W" panose="02010600030101010101" charset="-122"/>
      <p:regular r:id="rId28"/>
    </p:embeddedFont>
    <p:embeddedFont>
      <p:font typeface="Calibri" panose="020F0502020204030204" pitchFamily="34" charset="0"/>
      <p:regular r:id="rId29"/>
      <p:bold r:id="rId30"/>
      <p:italic r:id="rId31"/>
      <p:boldItalic r:id="rId32"/>
    </p:embeddedFont>
    <p:embeddedFont>
      <p:font typeface="等线" panose="02010600030101010101" pitchFamily="2" charset="-122"/>
      <p:regular r:id="rId33"/>
      <p:bold r:id="rId34"/>
    </p:embeddedFont>
    <p:embeddedFont>
      <p:font typeface="微软雅黑" panose="020B0503020204020204" pitchFamily="34" charset="-122"/>
      <p:regular r:id="rId35"/>
      <p:bold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 initials="c"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4A43"/>
    <a:srgbClr val="8483BF"/>
    <a:srgbClr val="B8B7DA"/>
    <a:srgbClr val="5778B9"/>
    <a:srgbClr val="B9C7E2"/>
    <a:srgbClr val="042159"/>
    <a:srgbClr val="09142A"/>
    <a:srgbClr val="4D91B7"/>
    <a:srgbClr val="BDD7E5"/>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58" autoAdjust="0"/>
    <p:restoredTop sz="96509" autoAdjust="0"/>
  </p:normalViewPr>
  <p:slideViewPr>
    <p:cSldViewPr snapToGrid="0">
      <p:cViewPr varScale="1">
        <p:scale>
          <a:sx n="65" d="100"/>
          <a:sy n="65" d="100"/>
        </p:scale>
        <p:origin x="102" y="10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presProps" Target="presProps.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23T22:37:02.392" idx="1">
    <p:pos x="7175" y="438"/>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2023/6/25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6805C-8049-4AAC-99EE-10E4170A8FE1}" type="datetimeFigureOut">
              <a:rPr lang="zh-CN" altLang="en-US" smtClean="0"/>
              <a:t>2023/6/25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E2F451-1921-43AD-A225-AE302A655A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2.jpe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slideMaster" Target="../slideMasters/slideMaster2.xml"/><Relationship Id="rId2" Type="http://schemas.openxmlformats.org/officeDocument/2006/relationships/tags" Target="../tags/tag9.xml"/><Relationship Id="rId16" Type="http://schemas.openxmlformats.org/officeDocument/2006/relationships/image" Target="../media/image5.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image" Target="../media/image4.png"/><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6.png"/><Relationship Id="rId5" Type="http://schemas.openxmlformats.org/officeDocument/2006/relationships/tags" Target="../tags/tag23.xml"/><Relationship Id="rId10" Type="http://schemas.openxmlformats.org/officeDocument/2006/relationships/image" Target="../media/image2.jpeg"/><Relationship Id="rId4" Type="http://schemas.openxmlformats.org/officeDocument/2006/relationships/tags" Target="../tags/tag22.xml"/><Relationship Id="rId9"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29.xml"/><Relationship Id="rId7"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8.png"/><Relationship Id="rId4" Type="http://schemas.openxmlformats.org/officeDocument/2006/relationships/tags" Target="../tags/tag30.xml"/><Relationship Id="rId9"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2.jpeg"/><Relationship Id="rId5" Type="http://schemas.openxmlformats.org/officeDocument/2006/relationships/tags" Target="../tags/tag37.xml"/><Relationship Id="rId10" Type="http://schemas.openxmlformats.org/officeDocument/2006/relationships/slideMaster" Target="../slideMasters/slideMaster2.xml"/><Relationship Id="rId4" Type="http://schemas.openxmlformats.org/officeDocument/2006/relationships/tags" Target="../tags/tag36.xml"/><Relationship Id="rId9" Type="http://schemas.openxmlformats.org/officeDocument/2006/relationships/tags" Target="../tags/tag4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image" Target="../media/image2.jpe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slideMaster" Target="../slideMasters/slideMaster2.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55.xml"/><Relationship Id="rId7" Type="http://schemas.openxmlformats.org/officeDocument/2006/relationships/slideMaster" Target="../slideMasters/slideMaster2.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9"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2.jpeg"/><Relationship Id="rId5" Type="http://schemas.openxmlformats.org/officeDocument/2006/relationships/tags" Target="../tags/tag66.xml"/><Relationship Id="rId10" Type="http://schemas.openxmlformats.org/officeDocument/2006/relationships/slideMaster" Target="../slideMasters/slideMaster2.xml"/><Relationship Id="rId4" Type="http://schemas.openxmlformats.org/officeDocument/2006/relationships/tags" Target="../tags/tag65.xml"/><Relationship Id="rId9" Type="http://schemas.openxmlformats.org/officeDocument/2006/relationships/tags" Target="../tags/tag7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6.png"/><Relationship Id="rId5" Type="http://schemas.openxmlformats.org/officeDocument/2006/relationships/tags" Target="../tags/tag75.xml"/><Relationship Id="rId10" Type="http://schemas.openxmlformats.org/officeDocument/2006/relationships/image" Target="../media/image2.jpeg"/><Relationship Id="rId4" Type="http://schemas.openxmlformats.org/officeDocument/2006/relationships/tags" Target="../tags/tag74.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10" Type="http://schemas.openxmlformats.org/officeDocument/2006/relationships/image" Target="../media/image6.png"/><Relationship Id="rId4" Type="http://schemas.openxmlformats.org/officeDocument/2006/relationships/tags" Target="../tags/tag82.xml"/><Relationship Id="rId9"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media/image10.png"/><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2.jpe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slideMaster" Target="../slideMasters/slideMaster2.xml"/><Relationship Id="rId5" Type="http://schemas.openxmlformats.org/officeDocument/2006/relationships/tags" Target="../tags/tag90.xml"/><Relationship Id="rId15" Type="http://schemas.openxmlformats.org/officeDocument/2006/relationships/image" Target="../media/image12.png"/><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10" Type="http://schemas.openxmlformats.org/officeDocument/2006/relationships/image" Target="../media/image6.png"/><Relationship Id="rId4" Type="http://schemas.openxmlformats.org/officeDocument/2006/relationships/tags" Target="../tags/tag99.xml"/><Relationship Id="rId9" Type="http://schemas.openxmlformats.org/officeDocument/2006/relationships/image" Target="../media/image2.jpe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6.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2.jpeg"/><Relationship Id="rId5" Type="http://schemas.openxmlformats.org/officeDocument/2006/relationships/tags" Target="../tags/tag107.xml"/><Relationship Id="rId10"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19.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image" Target="../media/image6.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image" Target="../media/image2.jpeg"/><Relationship Id="rId5" Type="http://schemas.openxmlformats.org/officeDocument/2006/relationships/tags" Target="../tags/tag116.xml"/><Relationship Id="rId10" Type="http://schemas.openxmlformats.org/officeDocument/2006/relationships/slideMaster" Target="../slideMasters/slideMaster2.xml"/><Relationship Id="rId4" Type="http://schemas.openxmlformats.org/officeDocument/2006/relationships/tags" Target="../tags/tag115.xml"/><Relationship Id="rId9" Type="http://schemas.openxmlformats.org/officeDocument/2006/relationships/tags" Target="../tags/tag120.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6.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image" Target="../media/image2.jpeg"/><Relationship Id="rId5" Type="http://schemas.openxmlformats.org/officeDocument/2006/relationships/tags" Target="../tags/tag125.xml"/><Relationship Id="rId10" Type="http://schemas.openxmlformats.org/officeDocument/2006/relationships/slideMaster" Target="../slideMasters/slideMaster2.xml"/><Relationship Id="rId4" Type="http://schemas.openxmlformats.org/officeDocument/2006/relationships/tags" Target="../tags/tag124.xml"/><Relationship Id="rId9" Type="http://schemas.openxmlformats.org/officeDocument/2006/relationships/tags" Target="../tags/tag129.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3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6.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2.jpeg"/><Relationship Id="rId5" Type="http://schemas.openxmlformats.org/officeDocument/2006/relationships/tags" Target="../tags/tag134.xml"/><Relationship Id="rId10" Type="http://schemas.openxmlformats.org/officeDocument/2006/relationships/slideMaster" Target="../slideMasters/slideMaster2.xml"/><Relationship Id="rId4" Type="http://schemas.openxmlformats.org/officeDocument/2006/relationships/tags" Target="../tags/tag133.xml"/><Relationship Id="rId9" Type="http://schemas.openxmlformats.org/officeDocument/2006/relationships/tags" Target="../tags/tag138.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image" Target="../media/image2.jpeg"/><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slideMaster" Target="../slideMasters/slideMaster2.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0" Type="http://schemas.openxmlformats.org/officeDocument/2006/relationships/tags" Target="../tags/tag148.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57.xml"/><Relationship Id="rId3" Type="http://schemas.openxmlformats.org/officeDocument/2006/relationships/tags" Target="../tags/tag152.xml"/><Relationship Id="rId7" Type="http://schemas.openxmlformats.org/officeDocument/2006/relationships/tags" Target="../tags/tag156.xml"/><Relationship Id="rId12" Type="http://schemas.openxmlformats.org/officeDocument/2006/relationships/image" Target="../media/image6.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image" Target="../media/image2.jpeg"/><Relationship Id="rId5" Type="http://schemas.openxmlformats.org/officeDocument/2006/relationships/tags" Target="../tags/tag154.xml"/><Relationship Id="rId10" Type="http://schemas.openxmlformats.org/officeDocument/2006/relationships/slideMaster" Target="../slideMasters/slideMaster2.xml"/><Relationship Id="rId4" Type="http://schemas.openxmlformats.org/officeDocument/2006/relationships/tags" Target="../tags/tag153.xml"/><Relationship Id="rId9" Type="http://schemas.openxmlformats.org/officeDocument/2006/relationships/tags" Target="../tags/tag15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B6B0086-816A-4A4B-9BB7-7426DF5B3FC3}" type="datetimeFigureOut">
              <a:rPr lang="zh-CN" altLang="en-US" smtClean="0"/>
              <a:t>2023/6/25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B6B0086-816A-4A4B-9BB7-7426DF5B3FC3}" type="datetimeFigureOut">
              <a:rPr lang="zh-CN" altLang="en-US" smtClean="0"/>
              <a:t>2023/6/25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B6B0086-816A-4A4B-9BB7-7426DF5B3FC3}" type="datetimeFigureOut">
              <a:rPr lang="zh-CN" altLang="en-US" smtClean="0"/>
              <a:t>2023/6/25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descr="未标题-2_画板 1"/>
          <p:cNvPicPr>
            <a:picLocks noChangeAspect="1"/>
          </p:cNvPicPr>
          <p:nvPr>
            <p:custDataLst>
              <p:tags r:id="rId1"/>
            </p:custDataLst>
          </p:nvPr>
        </p:nvPicPr>
        <p:blipFill>
          <a:blip r:embed="rId13"/>
          <a:stretch>
            <a:fillRect/>
          </a:stretch>
        </p:blipFill>
        <p:spPr>
          <a:xfrm>
            <a:off x="0" y="0"/>
            <a:ext cx="12192000" cy="6858318"/>
          </a:xfrm>
          <a:prstGeom prst="rect">
            <a:avLst/>
          </a:prstGeom>
        </p:spPr>
      </p:pic>
      <p:pic>
        <p:nvPicPr>
          <p:cNvPr id="4" name="图片 3" descr="图片4"/>
          <p:cNvPicPr>
            <a:picLocks noChangeAspect="1"/>
          </p:cNvPicPr>
          <p:nvPr>
            <p:custDataLst>
              <p:tags r:id="rId2"/>
            </p:custDataLst>
          </p:nvPr>
        </p:nvPicPr>
        <p:blipFill>
          <a:blip r:embed="rId14"/>
          <a:stretch>
            <a:fillRect/>
          </a:stretch>
        </p:blipFill>
        <p:spPr>
          <a:xfrm>
            <a:off x="0" y="635"/>
            <a:ext cx="1727838" cy="1519834"/>
          </a:xfrm>
          <a:prstGeom prst="rect">
            <a:avLst/>
          </a:prstGeom>
        </p:spPr>
      </p:pic>
      <p:pic>
        <p:nvPicPr>
          <p:cNvPr id="5" name="图片 4" descr="图片5"/>
          <p:cNvPicPr>
            <a:picLocks noChangeAspect="1"/>
          </p:cNvPicPr>
          <p:nvPr>
            <p:custDataLst>
              <p:tags r:id="rId3"/>
            </p:custDataLst>
          </p:nvPr>
        </p:nvPicPr>
        <p:blipFill>
          <a:blip r:embed="rId15"/>
          <a:stretch>
            <a:fillRect/>
          </a:stretch>
        </p:blipFill>
        <p:spPr>
          <a:xfrm>
            <a:off x="0" y="5892165"/>
            <a:ext cx="893095" cy="965200"/>
          </a:xfrm>
          <a:prstGeom prst="rect">
            <a:avLst/>
          </a:prstGeom>
        </p:spPr>
      </p:pic>
      <p:pic>
        <p:nvPicPr>
          <p:cNvPr id="8" name="图片 7" descr="未标题-2_画板 1"/>
          <p:cNvPicPr>
            <a:picLocks noChangeAspect="1"/>
          </p:cNvPicPr>
          <p:nvPr>
            <p:custDataLst>
              <p:tags r:id="rId4"/>
            </p:custDataLst>
          </p:nvPr>
        </p:nvPicPr>
        <p:blipFill>
          <a:blip r:embed="rId16"/>
          <a:srcRect/>
          <a:stretch>
            <a:fillRect/>
          </a:stretch>
        </p:blipFill>
        <p:spPr>
          <a:xfrm>
            <a:off x="6538170" y="317"/>
            <a:ext cx="5653817" cy="6858000"/>
          </a:xfrm>
          <a:prstGeom prst="rect">
            <a:avLst/>
          </a:prstGeom>
        </p:spPr>
      </p:pic>
      <p:sp>
        <p:nvSpPr>
          <p:cNvPr id="16" name="日期占位符 15"/>
          <p:cNvSpPr>
            <a:spLocks noGrp="1"/>
          </p:cNvSpPr>
          <p:nvPr>
            <p:ph type="dt" sz="half" idx="10"/>
            <p:custDataLst>
              <p:tags r:id="rId5"/>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17" name="页脚占位符 16"/>
          <p:cNvSpPr>
            <a:spLocks noGrp="1"/>
          </p:cNvSpPr>
          <p:nvPr>
            <p:ph type="ftr" sz="quarter" idx="11"/>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2" name="文本占位符 1"/>
          <p:cNvSpPr>
            <a:spLocks noGrp="1"/>
          </p:cNvSpPr>
          <p:nvPr>
            <p:ph type="body" idx="1" hasCustomPrompt="1"/>
            <p:custDataLst>
              <p:tags r:id="rId8"/>
            </p:custDataLst>
          </p:nvPr>
        </p:nvSpPr>
        <p:spPr>
          <a:xfrm>
            <a:off x="1990725" y="4477154"/>
            <a:ext cx="4664569" cy="703176"/>
          </a:xfrm>
        </p:spPr>
        <p:txBody>
          <a:bodyPr vert="horz" wrap="square" lIns="101600" tIns="0" rIns="82550" bIns="0" rtlCol="0" anchor="t" anchorCtr="0">
            <a:normAutofit/>
          </a:bodyPr>
          <a:lstStyle>
            <a:lvl1pPr marL="0" marR="0" indent="-228600" algn="l" defTabSz="914400" rtl="0" eaLnBrk="1" fontAlgn="auto" latinLnBrk="0" hangingPunct="1">
              <a:lnSpc>
                <a:spcPct val="133000"/>
              </a:lnSpc>
              <a:spcBef>
                <a:spcPts val="0"/>
              </a:spcBef>
              <a:spcAft>
                <a:spcPts val="1000"/>
              </a:spcAft>
              <a:buClrTx/>
              <a:buSzTx/>
              <a:buFontTx/>
              <a:buNone/>
              <a:defRPr kumimoji="0" lang="zh-CN" altLang="en-US" sz="1400" b="0" i="0" u="none" strike="noStrike" kern="1200" cap="none" spc="20" normalizeH="0" baseline="0" noProof="1" dirty="0">
                <a:solidFill>
                  <a:schemeClr val="lt1"/>
                </a:solidFill>
                <a:uFillTx/>
                <a:latin typeface="Arial" panose="020B060402020202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
        <p:nvSpPr>
          <p:cNvPr id="6" name="标题 2"/>
          <p:cNvSpPr>
            <a:spLocks noGrp="1"/>
          </p:cNvSpPr>
          <p:nvPr>
            <p:ph type="ctrTitle" idx="2" hasCustomPrompt="1"/>
            <p:custDataLst>
              <p:tags r:id="rId9"/>
            </p:custDataLst>
          </p:nvPr>
        </p:nvSpPr>
        <p:spPr>
          <a:xfrm>
            <a:off x="1973580" y="3318279"/>
            <a:ext cx="5198604" cy="829945"/>
          </a:xfrm>
        </p:spPr>
        <p:txBody>
          <a:bodyPr vert="horz" wrap="square" lIns="101600" tIns="38100" rIns="76200" bIns="3810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4300" b="1" i="0" u="none" strike="noStrike" kern="1200" cap="none" spc="350" normalizeH="0" baseline="0" noProof="1" dirty="0">
                <a:solidFill>
                  <a:schemeClr val="lt1"/>
                </a:solidFill>
                <a:uFillTx/>
                <a:latin typeface="Arial" panose="020B0604020202020204" pitchFamily="34" charset="0"/>
                <a:ea typeface="汉仪文黑-85简" panose="00020600040101010101" charset="-122"/>
                <a:cs typeface="+mn-cs"/>
              </a:defRPr>
            </a:lvl1pPr>
          </a:lstStyle>
          <a:p>
            <a:pPr lvl="0"/>
            <a:r>
              <a:rPr>
                <a:sym typeface="+mn-ea"/>
              </a:rPr>
              <a:t>编辑标题</a:t>
            </a:r>
          </a:p>
        </p:txBody>
      </p:sp>
      <p:sp>
        <p:nvSpPr>
          <p:cNvPr id="7" name="副标题 4"/>
          <p:cNvSpPr>
            <a:spLocks noGrp="1"/>
          </p:cNvSpPr>
          <p:nvPr>
            <p:ph type="subTitle" idx="3" hasCustomPrompt="1"/>
            <p:custDataLst>
              <p:tags r:id="rId10"/>
            </p:custDataLst>
          </p:nvPr>
        </p:nvSpPr>
        <p:spPr>
          <a:xfrm>
            <a:off x="1973580" y="2649661"/>
            <a:ext cx="5331319" cy="615279"/>
          </a:xfrm>
        </p:spPr>
        <p:txBody>
          <a:bodyPr vert="horz" wrap="square" lIns="101600" tIns="0" rIns="82550" bIns="0" rtlCol="0" anchor="t"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3200" b="0" i="0" u="none" strike="noStrike" kern="1200" cap="none" spc="350" normalizeH="0" baseline="0" noProof="1" dirty="0">
                <a:solidFill>
                  <a:schemeClr val="lt1"/>
                </a:solidFill>
                <a:uFillTx/>
                <a:latin typeface="Arial" panose="020B060402020202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9" name="文本占位符 5"/>
          <p:cNvSpPr>
            <a:spLocks noGrp="1"/>
          </p:cNvSpPr>
          <p:nvPr>
            <p:ph type="body" idx="4" hasCustomPrompt="1"/>
            <p:custDataLst>
              <p:tags r:id="rId11"/>
            </p:custDataLst>
          </p:nvPr>
        </p:nvSpPr>
        <p:spPr>
          <a:xfrm>
            <a:off x="1973580" y="1503680"/>
            <a:ext cx="3131044" cy="98151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5600" b="1" i="0" u="none" strike="noStrike" kern="1200" cap="none" spc="56" normalizeH="0" baseline="0" noProof="1" dirty="0">
                <a:solidFill>
                  <a:schemeClr val="lt1"/>
                </a:solidFill>
                <a:uFillTx/>
                <a:latin typeface="Arial" panose="020B060402020202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8" descr="未标题-2_画板 1"/>
          <p:cNvPicPr>
            <a:picLocks noChangeAspect="1"/>
          </p:cNvPicPr>
          <p:nvPr>
            <p:custDataLst>
              <p:tags r:id="rId1"/>
            </p:custDataLst>
          </p:nvPr>
        </p:nvPicPr>
        <p:blipFill>
          <a:blip r:embed="rId10"/>
          <a:stretch>
            <a:fillRect/>
          </a:stretch>
        </p:blipFill>
        <p:spPr>
          <a:xfrm>
            <a:off x="0" y="-318"/>
            <a:ext cx="12192000" cy="6858000"/>
          </a:xfrm>
          <a:prstGeom prst="rect">
            <a:avLst/>
          </a:prstGeom>
        </p:spPr>
      </p:pic>
      <p:pic>
        <p:nvPicPr>
          <p:cNvPr id="8" name="图片 7" descr="未标题-2_画板 1"/>
          <p:cNvPicPr>
            <a:picLocks noChangeAspect="1"/>
          </p:cNvPicPr>
          <p:nvPr>
            <p:custDataLst>
              <p:tags r:id="rId2"/>
            </p:custDataLst>
          </p:nvPr>
        </p:nvPicPr>
        <p:blipFill>
          <a:blip r:embed="rId11"/>
          <a:srcRect r="-27000" b="-33081"/>
          <a:stretch>
            <a:fillRect/>
          </a:stretch>
        </p:blipFill>
        <p:spPr>
          <a:xfrm>
            <a:off x="2540" y="0"/>
            <a:ext cx="2176661" cy="2009127"/>
          </a:xfrm>
          <a:prstGeom prst="rect">
            <a:avLst/>
          </a:prstGeom>
        </p:spPr>
      </p:pic>
      <p:pic>
        <p:nvPicPr>
          <p:cNvPr id="7" name="图片 6" descr="未标题-2_画板 1"/>
          <p:cNvPicPr>
            <a:picLocks noChangeAspect="1"/>
          </p:cNvPicPr>
          <p:nvPr>
            <p:custDataLst>
              <p:tags r:id="rId3"/>
            </p:custDataLst>
          </p:nvPr>
        </p:nvPicPr>
        <p:blipFill>
          <a:blip r:embed="rId11"/>
          <a:srcRect r="-30333" b="-31820"/>
          <a:stretch>
            <a:fillRect/>
          </a:stretch>
        </p:blipFill>
        <p:spPr>
          <a:xfrm flipH="1" flipV="1">
            <a:off x="9979665" y="4884736"/>
            <a:ext cx="2214874" cy="197325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5"/>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descr="未标题-2_画板 1"/>
          <p:cNvPicPr>
            <a:picLocks noChangeAspect="1"/>
          </p:cNvPicPr>
          <p:nvPr>
            <p:custDataLst>
              <p:tags r:id="rId1"/>
            </p:custDataLst>
          </p:nvPr>
        </p:nvPicPr>
        <p:blipFill>
          <a:blip r:embed="rId8"/>
          <a:stretch>
            <a:fillRect/>
          </a:stretch>
        </p:blipFill>
        <p:spPr>
          <a:xfrm>
            <a:off x="0" y="-635"/>
            <a:ext cx="12192000" cy="6858318"/>
          </a:xfrm>
          <a:prstGeom prst="rect">
            <a:avLst/>
          </a:prstGeom>
        </p:spPr>
      </p:pic>
      <p:pic>
        <p:nvPicPr>
          <p:cNvPr id="3" name="图片 2" descr="2_画板 1"/>
          <p:cNvPicPr>
            <a:picLocks noChangeAspect="1"/>
          </p:cNvPicPr>
          <p:nvPr>
            <p:custDataLst>
              <p:tags r:id="rId2"/>
            </p:custDataLst>
          </p:nvPr>
        </p:nvPicPr>
        <p:blipFill>
          <a:blip r:embed="rId9"/>
          <a:srcRect/>
          <a:stretch>
            <a:fillRect/>
          </a:stretch>
        </p:blipFill>
        <p:spPr>
          <a:xfrm>
            <a:off x="6019800" y="635"/>
            <a:ext cx="6172200" cy="6856730"/>
          </a:xfrm>
          <a:prstGeom prst="rect">
            <a:avLst/>
          </a:prstGeom>
        </p:spPr>
      </p:pic>
      <p:pic>
        <p:nvPicPr>
          <p:cNvPr id="2" name="图片 1" descr="3_画板 1"/>
          <p:cNvPicPr>
            <a:picLocks noChangeAspect="1"/>
          </p:cNvPicPr>
          <p:nvPr>
            <p:custDataLst>
              <p:tags r:id="rId3"/>
            </p:custDataLst>
          </p:nvPr>
        </p:nvPicPr>
        <p:blipFill>
          <a:blip r:embed="rId10"/>
          <a:srcRect/>
          <a:stretch>
            <a:fillRect/>
          </a:stretch>
        </p:blipFill>
        <p:spPr>
          <a:xfrm>
            <a:off x="8292690" y="1344295"/>
            <a:ext cx="3899946" cy="4100817"/>
          </a:xfrm>
          <a:prstGeom prst="rect">
            <a:avLst/>
          </a:prstGeom>
        </p:spPr>
      </p:pic>
      <p:sp>
        <p:nvSpPr>
          <p:cNvPr id="4" name="日期占位符 3"/>
          <p:cNvSpPr>
            <a:spLocks noGrp="1"/>
          </p:cNvSpPr>
          <p:nvPr>
            <p:ph type="dt" sz="half" idx="10"/>
            <p:custDataLst>
              <p:tags r:id="rId4"/>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8"/>
            <a:ext cx="12192000" cy="6858000"/>
          </a:xfrm>
          <a:prstGeom prst="rect">
            <a:avLst/>
          </a:prstGeom>
        </p:spPr>
      </p:pic>
      <p:pic>
        <p:nvPicPr>
          <p:cNvPr id="9" name="图片 8" descr="未标题-2_画板 1"/>
          <p:cNvPicPr>
            <a:picLocks noChangeAspect="1"/>
          </p:cNvPicPr>
          <p:nvPr>
            <p:custDataLst>
              <p:tags r:id="rId2"/>
            </p:custDataLst>
          </p:nvPr>
        </p:nvPicPr>
        <p:blipFill>
          <a:blip r:embed="rId12"/>
          <a:srcRect r="-27000" b="-33081"/>
          <a:stretch>
            <a:fillRect/>
          </a:stretch>
        </p:blipFill>
        <p:spPr>
          <a:xfrm>
            <a:off x="2540" y="0"/>
            <a:ext cx="2176661" cy="2009127"/>
          </a:xfrm>
          <a:prstGeom prst="rect">
            <a:avLst/>
          </a:prstGeom>
        </p:spPr>
      </p:pic>
      <p:pic>
        <p:nvPicPr>
          <p:cNvPr id="8" name="图片 7" descr="未标题-2_画板 1"/>
          <p:cNvPicPr>
            <a:picLocks noChangeAspect="1"/>
          </p:cNvPicPr>
          <p:nvPr>
            <p:custDataLst>
              <p:tags r:id="rId3"/>
            </p:custDataLst>
          </p:nvPr>
        </p:nvPicPr>
        <p:blipFill>
          <a:blip r:embed="rId12"/>
          <a:srcRect r="-30333" b="-31820"/>
          <a:stretch>
            <a:fillRect/>
          </a:stretch>
        </p:blipFill>
        <p:spPr>
          <a:xfrm flipH="1" flipV="1">
            <a:off x="9979665" y="4884736"/>
            <a:ext cx="2214874" cy="197325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5"/>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6"/>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lt1"/>
                </a:solidFill>
                <a:latin typeface="Arial" panose="020B0604020202020204" pitchFamily="34" charset="0"/>
                <a:ea typeface="汉仪文黑-55简" panose="00020600040101010101" charset="-122"/>
              </a:defRPr>
            </a:lvl1pPr>
            <a:lvl2pPr eaLnBrk="1" fontAlgn="auto" latinLnBrk="0" hangingPunct="1">
              <a:defRPr sz="1600">
                <a:solidFill>
                  <a:schemeClr val="lt1"/>
                </a:solidFill>
                <a:latin typeface="Arial" panose="020B0604020202020204" pitchFamily="34" charset="0"/>
                <a:ea typeface="汉仪文黑-55简" panose="00020600040101010101" charset="-122"/>
              </a:defRPr>
            </a:lvl2pPr>
            <a:lvl3pPr eaLnBrk="1" fontAlgn="auto" latinLnBrk="0" hangingPunct="1">
              <a:defRPr sz="1600">
                <a:solidFill>
                  <a:schemeClr val="lt1"/>
                </a:solidFill>
                <a:latin typeface="Arial" panose="020B0604020202020204" pitchFamily="34" charset="0"/>
                <a:ea typeface="汉仪文黑-55简" panose="00020600040101010101" charset="-122"/>
              </a:defRPr>
            </a:lvl3pPr>
            <a:lvl4pPr eaLnBrk="1" fontAlgn="auto" latinLnBrk="0" hangingPunct="1">
              <a:defRPr sz="1600">
                <a:solidFill>
                  <a:schemeClr val="lt1"/>
                </a:solidFill>
                <a:latin typeface="Arial" panose="020B0604020202020204" pitchFamily="34" charset="0"/>
                <a:ea typeface="汉仪文黑-55简" panose="00020600040101010101" charset="-122"/>
              </a:defRPr>
            </a:lvl4pPr>
            <a:lvl5pPr eaLnBrk="1" fontAlgn="auto" latinLnBrk="0" hangingPunct="1">
              <a:defRPr sz="1600">
                <a:solidFill>
                  <a:schemeClr val="lt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7"/>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6" name="页脚占位符 5"/>
          <p:cNvSpPr>
            <a:spLocks noGrp="1"/>
          </p:cNvSpPr>
          <p:nvPr>
            <p:ph type="ftr" sz="quarter" idx="11"/>
            <p:custDataLst>
              <p:tags r:id="rId8"/>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7" name="灯片编号占位符 6"/>
          <p:cNvSpPr>
            <a:spLocks noGrp="1"/>
          </p:cNvSpPr>
          <p:nvPr>
            <p:ph type="sldNum" sz="quarter" idx="12"/>
            <p:custDataLst>
              <p:tags r:id="rId9"/>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2" name="图片 11" descr="未标题-2_画板 1"/>
          <p:cNvPicPr>
            <a:picLocks noChangeAspect="1"/>
          </p:cNvPicPr>
          <p:nvPr>
            <p:custDataLst>
              <p:tags r:id="rId1"/>
            </p:custDataLst>
          </p:nvPr>
        </p:nvPicPr>
        <p:blipFill>
          <a:blip r:embed="rId13"/>
          <a:stretch>
            <a:fillRect/>
          </a:stretch>
        </p:blipFill>
        <p:spPr>
          <a:xfrm>
            <a:off x="0" y="-318"/>
            <a:ext cx="12192000" cy="6858000"/>
          </a:xfrm>
          <a:prstGeom prst="rect">
            <a:avLst/>
          </a:prstGeom>
        </p:spPr>
      </p:pic>
      <p:pic>
        <p:nvPicPr>
          <p:cNvPr id="11" name="图片 10" descr="未标题-2_画板 1"/>
          <p:cNvPicPr>
            <a:picLocks noChangeAspect="1"/>
          </p:cNvPicPr>
          <p:nvPr>
            <p:custDataLst>
              <p:tags r:id="rId2"/>
            </p:custDataLst>
          </p:nvPr>
        </p:nvPicPr>
        <p:blipFill>
          <a:blip r:embed="rId14"/>
          <a:srcRect r="-27000" b="-33081"/>
          <a:stretch>
            <a:fillRect/>
          </a:stretch>
        </p:blipFill>
        <p:spPr>
          <a:xfrm>
            <a:off x="2540" y="0"/>
            <a:ext cx="2176661" cy="2009127"/>
          </a:xfrm>
          <a:prstGeom prst="rect">
            <a:avLst/>
          </a:prstGeom>
        </p:spPr>
      </p:pic>
      <p:pic>
        <p:nvPicPr>
          <p:cNvPr id="10" name="图片 9" descr="未标题-2_画板 1"/>
          <p:cNvPicPr>
            <a:picLocks noChangeAspect="1"/>
          </p:cNvPicPr>
          <p:nvPr>
            <p:custDataLst>
              <p:tags r:id="rId3"/>
            </p:custDataLst>
          </p:nvPr>
        </p:nvPicPr>
        <p:blipFill>
          <a:blip r:embed="rId14"/>
          <a:srcRect r="-30333" b="-31820"/>
          <a:stretch>
            <a:fillRect/>
          </a:stretch>
        </p:blipFill>
        <p:spPr>
          <a:xfrm flipH="1" flipV="1">
            <a:off x="9979665" y="4884736"/>
            <a:ext cx="2214874" cy="197325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lt1"/>
                </a:solidFill>
                <a:uFillTx/>
                <a:latin typeface="Arial" panose="020B0604020202020204" pitchFamily="34" charset="0"/>
                <a:ea typeface="汉仪文黑-5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6"/>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8"/>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9"/>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8" name="页脚占位符 7"/>
          <p:cNvSpPr>
            <a:spLocks noGrp="1"/>
          </p:cNvSpPr>
          <p:nvPr>
            <p:ph type="ftr" sz="quarter" idx="11"/>
            <p:custDataLst>
              <p:tags r:id="rId10"/>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9" name="灯片编号占位符 8"/>
          <p:cNvSpPr>
            <a:spLocks noGrp="1"/>
          </p:cNvSpPr>
          <p:nvPr>
            <p:ph type="sldNum" sz="quarter" idx="12"/>
            <p:custDataLst>
              <p:tags r:id="rId11"/>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descr="未标题-2_画板 1"/>
          <p:cNvPicPr>
            <a:picLocks noChangeAspect="1"/>
          </p:cNvPicPr>
          <p:nvPr>
            <p:custDataLst>
              <p:tags r:id="rId1"/>
            </p:custDataLst>
          </p:nvPr>
        </p:nvPicPr>
        <p:blipFill>
          <a:blip r:embed="rId8"/>
          <a:stretch>
            <a:fillRect/>
          </a:stretch>
        </p:blipFill>
        <p:spPr>
          <a:xfrm>
            <a:off x="0" y="-635"/>
            <a:ext cx="12192000" cy="6858318"/>
          </a:xfrm>
          <a:prstGeom prst="rect">
            <a:avLst/>
          </a:prstGeom>
        </p:spPr>
      </p:pic>
      <p:pic>
        <p:nvPicPr>
          <p:cNvPr id="6" name="图片 5" descr="1_画板 1"/>
          <p:cNvPicPr>
            <a:picLocks noChangeAspect="1"/>
          </p:cNvPicPr>
          <p:nvPr>
            <p:custDataLst>
              <p:tags r:id="rId2"/>
            </p:custDataLst>
          </p:nvPr>
        </p:nvPicPr>
        <p:blipFill>
          <a:blip r:embed="rId9"/>
          <a:srcRect/>
          <a:stretch>
            <a:fillRect/>
          </a:stretch>
        </p:blipFill>
        <p:spPr>
          <a:xfrm>
            <a:off x="0" y="5149"/>
            <a:ext cx="5859131" cy="6847067"/>
          </a:xfrm>
          <a:prstGeom prst="rect">
            <a:avLst/>
          </a:prstGeom>
        </p:spPr>
      </p:pic>
      <p:sp>
        <p:nvSpPr>
          <p:cNvPr id="2" name="标题 1"/>
          <p:cNvSpPr>
            <a:spLocks noGrp="1"/>
          </p:cNvSpPr>
          <p:nvPr>
            <p:ph type="title"/>
            <p:custDataLst>
              <p:tags r:id="rId3"/>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p:txBody>
          <a:bodyPr/>
          <a:lstStyle>
            <a:lvl1pPr>
              <a:defRPr>
                <a:solidFill>
                  <a:schemeClr val="dk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3" name="页脚占位符 2"/>
          <p:cNvSpPr>
            <a:spLocks noGrp="1"/>
          </p:cNvSpPr>
          <p:nvPr>
            <p:ph type="ftr" sz="quarter" idx="11"/>
            <p:custDataLst>
              <p:tags r:id="rId2"/>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8"/>
            <a:ext cx="12192000" cy="6858000"/>
          </a:xfrm>
          <a:prstGeom prst="rect">
            <a:avLst/>
          </a:prstGeom>
        </p:spPr>
      </p:pic>
      <p:pic>
        <p:nvPicPr>
          <p:cNvPr id="9" name="图片 8" descr="未标题-2_画板 1"/>
          <p:cNvPicPr>
            <a:picLocks noChangeAspect="1"/>
          </p:cNvPicPr>
          <p:nvPr>
            <p:custDataLst>
              <p:tags r:id="rId2"/>
            </p:custDataLst>
          </p:nvPr>
        </p:nvPicPr>
        <p:blipFill>
          <a:blip r:embed="rId12"/>
          <a:srcRect r="-27000" b="-33081"/>
          <a:stretch>
            <a:fillRect/>
          </a:stretch>
        </p:blipFill>
        <p:spPr>
          <a:xfrm>
            <a:off x="2540" y="0"/>
            <a:ext cx="2176661" cy="2009127"/>
          </a:xfrm>
          <a:prstGeom prst="rect">
            <a:avLst/>
          </a:prstGeom>
        </p:spPr>
      </p:pic>
      <p:pic>
        <p:nvPicPr>
          <p:cNvPr id="8" name="图片 7" descr="未标题-2_画板 1"/>
          <p:cNvPicPr>
            <a:picLocks noChangeAspect="1"/>
          </p:cNvPicPr>
          <p:nvPr>
            <p:custDataLst>
              <p:tags r:id="rId3"/>
            </p:custDataLst>
          </p:nvPr>
        </p:nvPicPr>
        <p:blipFill>
          <a:blip r:embed="rId12"/>
          <a:srcRect r="-30333" b="-31820"/>
          <a:stretch>
            <a:fillRect/>
          </a:stretch>
        </p:blipFill>
        <p:spPr>
          <a:xfrm flipH="1" flipV="1">
            <a:off x="9979665" y="4884736"/>
            <a:ext cx="2214874" cy="1973252"/>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5"/>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7"/>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9EFD9D74-47D9-4702-A33C-335B63B48DBF}" type="datetimeFigureOut">
              <a:rPr lang="zh-CN" altLang="en-US" smtClean="0"/>
              <a:t>2023/6/25</a:t>
            </a:fld>
            <a:endParaRPr lang="zh-CN" altLang="en-US" dirty="0"/>
          </a:p>
        </p:txBody>
      </p:sp>
      <p:sp>
        <p:nvSpPr>
          <p:cNvPr id="6" name="页脚占位符 5"/>
          <p:cNvSpPr>
            <a:spLocks noGrp="1"/>
          </p:cNvSpPr>
          <p:nvPr>
            <p:ph type="ftr" sz="quarter" idx="11"/>
            <p:custDataLst>
              <p:tags r:id="rId8"/>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B6B0086-816A-4A4B-9BB7-7426DF5B3FC3}" type="datetimeFigureOut">
              <a:rPr lang="zh-CN" altLang="en-US" smtClean="0"/>
              <a:t>2023/6/25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图片 8" descr="未标题-2_画板 1"/>
          <p:cNvPicPr>
            <a:picLocks noChangeAspect="1"/>
          </p:cNvPicPr>
          <p:nvPr>
            <p:custDataLst>
              <p:tags r:id="rId1"/>
            </p:custDataLst>
          </p:nvPr>
        </p:nvPicPr>
        <p:blipFill>
          <a:blip r:embed="rId10"/>
          <a:stretch>
            <a:fillRect/>
          </a:stretch>
        </p:blipFill>
        <p:spPr>
          <a:xfrm>
            <a:off x="0" y="-318"/>
            <a:ext cx="12192000" cy="6858000"/>
          </a:xfrm>
          <a:prstGeom prst="rect">
            <a:avLst/>
          </a:prstGeom>
        </p:spPr>
      </p:pic>
      <p:pic>
        <p:nvPicPr>
          <p:cNvPr id="8" name="图片 7" descr="未标题-2_画板 1"/>
          <p:cNvPicPr>
            <a:picLocks noChangeAspect="1"/>
          </p:cNvPicPr>
          <p:nvPr>
            <p:custDataLst>
              <p:tags r:id="rId2"/>
            </p:custDataLst>
          </p:nvPr>
        </p:nvPicPr>
        <p:blipFill>
          <a:blip r:embed="rId11"/>
          <a:srcRect r="-27000" b="-33081"/>
          <a:stretch>
            <a:fillRect/>
          </a:stretch>
        </p:blipFill>
        <p:spPr>
          <a:xfrm>
            <a:off x="2540" y="0"/>
            <a:ext cx="2176661" cy="2009127"/>
          </a:xfrm>
          <a:prstGeom prst="rect">
            <a:avLst/>
          </a:prstGeom>
        </p:spPr>
      </p:pic>
      <p:pic>
        <p:nvPicPr>
          <p:cNvPr id="7" name="图片 6" descr="未标题-2_画板 1"/>
          <p:cNvPicPr>
            <a:picLocks noChangeAspect="1"/>
          </p:cNvPicPr>
          <p:nvPr>
            <p:custDataLst>
              <p:tags r:id="rId3"/>
            </p:custDataLst>
          </p:nvPr>
        </p:nvPicPr>
        <p:blipFill>
          <a:blip r:embed="rId11"/>
          <a:srcRect r="-30333" b="-31820"/>
          <a:stretch>
            <a:fillRect/>
          </a:stretch>
        </p:blipFill>
        <p:spPr>
          <a:xfrm flipH="1" flipV="1">
            <a:off x="9979665" y="4884736"/>
            <a:ext cx="2214874" cy="1973252"/>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a:solidFill>
                  <a:schemeClr val="lt1"/>
                </a:solidFill>
                <a:latin typeface="Arial" panose="020B0604020202020204" pitchFamily="34" charset="0"/>
                <a:ea typeface="汉仪文黑-55简" panose="00020600040101010101" charset="-122"/>
              </a:defRPr>
            </a:lvl1pPr>
            <a:lvl2pPr indent="0" eaLnBrk="1" fontAlgn="auto" latinLnBrk="0" hangingPunct="1">
              <a:defRPr>
                <a:solidFill>
                  <a:schemeClr val="lt1"/>
                </a:solidFill>
                <a:latin typeface="Arial" panose="020B0604020202020204" pitchFamily="34" charset="0"/>
                <a:ea typeface="汉仪文黑-55简" panose="00020600040101010101" charset="-122"/>
              </a:defRPr>
            </a:lvl2pPr>
            <a:lvl3pPr indent="0" eaLnBrk="1" fontAlgn="auto" latinLnBrk="0" hangingPunct="1">
              <a:defRPr>
                <a:solidFill>
                  <a:schemeClr val="lt1"/>
                </a:solidFill>
                <a:latin typeface="Arial" panose="020B0604020202020204" pitchFamily="34" charset="0"/>
                <a:ea typeface="汉仪文黑-55简" panose="00020600040101010101" charset="-122"/>
              </a:defRPr>
            </a:lvl3pPr>
            <a:lvl4pPr indent="0" eaLnBrk="1" fontAlgn="auto" latinLnBrk="0" hangingPunct="1">
              <a:defRPr>
                <a:solidFill>
                  <a:schemeClr val="lt1"/>
                </a:solidFill>
                <a:latin typeface="Arial" panose="020B0604020202020204" pitchFamily="34" charset="0"/>
                <a:ea typeface="汉仪文黑-55简" panose="00020600040101010101" charset="-122"/>
              </a:defRPr>
            </a:lvl4pPr>
            <a:lvl5pPr indent="0" eaLnBrk="1" fontAlgn="auto" latinLnBrk="0" hangingPunct="1">
              <a:defRPr>
                <a:solidFill>
                  <a:schemeClr val="lt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descr="未标题-2_画板 1"/>
          <p:cNvPicPr>
            <a:picLocks noChangeAspect="1"/>
          </p:cNvPicPr>
          <p:nvPr>
            <p:custDataLst>
              <p:tags r:id="rId1"/>
            </p:custDataLst>
          </p:nvPr>
        </p:nvPicPr>
        <p:blipFill>
          <a:blip r:embed="rId9"/>
          <a:stretch>
            <a:fillRect/>
          </a:stretch>
        </p:blipFill>
        <p:spPr>
          <a:xfrm>
            <a:off x="0" y="-318"/>
            <a:ext cx="12192000" cy="6858000"/>
          </a:xfrm>
          <a:prstGeom prst="rect">
            <a:avLst/>
          </a:prstGeom>
        </p:spPr>
      </p:pic>
      <p:pic>
        <p:nvPicPr>
          <p:cNvPr id="6" name="图片 5" descr="未标题-2_画板 1"/>
          <p:cNvPicPr>
            <a:picLocks noChangeAspect="1"/>
          </p:cNvPicPr>
          <p:nvPr>
            <p:custDataLst>
              <p:tags r:id="rId2"/>
            </p:custDataLst>
          </p:nvPr>
        </p:nvPicPr>
        <p:blipFill>
          <a:blip r:embed="rId10"/>
          <a:srcRect r="-27000" b="-33081"/>
          <a:stretch>
            <a:fillRect/>
          </a:stretch>
        </p:blipFill>
        <p:spPr>
          <a:xfrm>
            <a:off x="2540" y="0"/>
            <a:ext cx="2176661" cy="2009127"/>
          </a:xfrm>
          <a:prstGeom prst="rect">
            <a:avLst/>
          </a:prstGeom>
        </p:spPr>
      </p:pic>
      <p:pic>
        <p:nvPicPr>
          <p:cNvPr id="2" name="图片 1" descr="未标题-2_画板 1"/>
          <p:cNvPicPr>
            <a:picLocks noChangeAspect="1"/>
          </p:cNvPicPr>
          <p:nvPr>
            <p:custDataLst>
              <p:tags r:id="rId3"/>
            </p:custDataLst>
          </p:nvPr>
        </p:nvPicPr>
        <p:blipFill>
          <a:blip r:embed="rId10"/>
          <a:srcRect r="-30333" b="-31820"/>
          <a:stretch>
            <a:fillRect/>
          </a:stretch>
        </p:blipFill>
        <p:spPr>
          <a:xfrm flipH="1" flipV="1">
            <a:off x="9979665" y="4884736"/>
            <a:ext cx="2214874" cy="1973252"/>
          </a:xfrm>
          <a:prstGeom prst="rect">
            <a:avLst/>
          </a:prstGeom>
        </p:spPr>
      </p:pic>
      <p:sp>
        <p:nvSpPr>
          <p:cNvPr id="3" name="日期占位符 2"/>
          <p:cNvSpPr>
            <a:spLocks noGrp="1"/>
          </p:cNvSpPr>
          <p:nvPr>
            <p:ph type="dt" sz="half" idx="10"/>
            <p:custDataLst>
              <p:tags r:id="rId4"/>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lt1"/>
                </a:solidFill>
                <a:latin typeface="Arial" panose="020B0604020202020204" pitchFamily="34" charset="0"/>
                <a:ea typeface="汉仪文黑-55简" panose="00020600040101010101" charset="-122"/>
              </a:defRPr>
            </a:lvl1pPr>
            <a:lvl2pPr>
              <a:defRPr>
                <a:solidFill>
                  <a:schemeClr val="lt1"/>
                </a:solidFill>
                <a:latin typeface="Arial" panose="020B0604020202020204" pitchFamily="34" charset="0"/>
                <a:ea typeface="汉仪文黑-55简" panose="00020600040101010101" charset="-122"/>
              </a:defRPr>
            </a:lvl2pPr>
            <a:lvl3pPr>
              <a:defRPr>
                <a:solidFill>
                  <a:schemeClr val="lt1"/>
                </a:solidFill>
                <a:latin typeface="Arial" panose="020B0604020202020204" pitchFamily="34" charset="0"/>
                <a:ea typeface="汉仪文黑-55简" panose="00020600040101010101" charset="-122"/>
              </a:defRPr>
            </a:lvl3pPr>
            <a:lvl4pPr>
              <a:defRPr>
                <a:solidFill>
                  <a:schemeClr val="lt1"/>
                </a:solidFill>
                <a:latin typeface="Arial" panose="020B0604020202020204" pitchFamily="34" charset="0"/>
                <a:ea typeface="汉仪文黑-55简" panose="00020600040101010101" charset="-122"/>
              </a:defRPr>
            </a:lvl4pPr>
            <a:lvl5pPr>
              <a:defRPr>
                <a:solidFill>
                  <a:schemeClr val="lt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7" name="图片 6" descr="未标题-2_画板 1"/>
          <p:cNvPicPr>
            <a:picLocks noChangeAspect="1"/>
          </p:cNvPicPr>
          <p:nvPr>
            <p:custDataLst>
              <p:tags r:id="rId1"/>
            </p:custDataLst>
          </p:nvPr>
        </p:nvPicPr>
        <p:blipFill>
          <a:blip r:embed="rId12"/>
          <a:stretch>
            <a:fillRect/>
          </a:stretch>
        </p:blipFill>
        <p:spPr>
          <a:xfrm>
            <a:off x="0" y="0"/>
            <a:ext cx="12192000" cy="6858318"/>
          </a:xfrm>
          <a:prstGeom prst="rect">
            <a:avLst/>
          </a:prstGeom>
        </p:spPr>
      </p:pic>
      <p:pic>
        <p:nvPicPr>
          <p:cNvPr id="6" name="图片 5" descr="图片2"/>
          <p:cNvPicPr>
            <a:picLocks noChangeAspect="1"/>
          </p:cNvPicPr>
          <p:nvPr>
            <p:custDataLst>
              <p:tags r:id="rId2"/>
            </p:custDataLst>
          </p:nvPr>
        </p:nvPicPr>
        <p:blipFill>
          <a:blip r:embed="rId13"/>
          <a:stretch>
            <a:fillRect/>
          </a:stretch>
        </p:blipFill>
        <p:spPr>
          <a:xfrm>
            <a:off x="0" y="635"/>
            <a:ext cx="1727838" cy="1519834"/>
          </a:xfrm>
          <a:prstGeom prst="rect">
            <a:avLst/>
          </a:prstGeom>
        </p:spPr>
      </p:pic>
      <p:pic>
        <p:nvPicPr>
          <p:cNvPr id="2" name="图片 1" descr="图片3"/>
          <p:cNvPicPr>
            <a:picLocks noChangeAspect="1"/>
          </p:cNvPicPr>
          <p:nvPr>
            <p:custDataLst>
              <p:tags r:id="rId3"/>
            </p:custDataLst>
          </p:nvPr>
        </p:nvPicPr>
        <p:blipFill>
          <a:blip r:embed="rId14"/>
          <a:stretch>
            <a:fillRect/>
          </a:stretch>
        </p:blipFill>
        <p:spPr>
          <a:xfrm>
            <a:off x="0" y="5892165"/>
            <a:ext cx="893095" cy="965200"/>
          </a:xfrm>
          <a:prstGeom prst="rect">
            <a:avLst/>
          </a:prstGeom>
        </p:spPr>
      </p:pic>
      <p:pic>
        <p:nvPicPr>
          <p:cNvPr id="8" name="图片 7" descr="图片1"/>
          <p:cNvPicPr>
            <a:picLocks noChangeAspect="1"/>
          </p:cNvPicPr>
          <p:nvPr>
            <p:custDataLst>
              <p:tags r:id="rId4"/>
            </p:custDataLst>
          </p:nvPr>
        </p:nvPicPr>
        <p:blipFill>
          <a:blip r:embed="rId15"/>
          <a:stretch>
            <a:fillRect/>
          </a:stretch>
        </p:blipFill>
        <p:spPr>
          <a:xfrm>
            <a:off x="6536055" y="1480"/>
            <a:ext cx="5655932" cy="6855675"/>
          </a:xfrm>
          <a:prstGeom prst="rect">
            <a:avLst/>
          </a:prstGeom>
        </p:spPr>
      </p:pic>
      <p:sp>
        <p:nvSpPr>
          <p:cNvPr id="3" name="日期占位符 2"/>
          <p:cNvSpPr>
            <a:spLocks noGrp="1"/>
          </p:cNvSpPr>
          <p:nvPr>
            <p:ph type="dt" sz="half" idx="10"/>
            <p:custDataLst>
              <p:tags r:id="rId5"/>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
        <p:nvSpPr>
          <p:cNvPr id="9" name="副标题 1"/>
          <p:cNvSpPr>
            <a:spLocks noGrp="1"/>
          </p:cNvSpPr>
          <p:nvPr>
            <p:ph type="subTitle" idx="1" hasCustomPrompt="1"/>
            <p:custDataLst>
              <p:tags r:id="rId8"/>
            </p:custDataLst>
          </p:nvPr>
        </p:nvSpPr>
        <p:spPr>
          <a:xfrm>
            <a:off x="342265" y="3472815"/>
            <a:ext cx="6696697" cy="669850"/>
          </a:xfrm>
          <a:ln w="3175">
            <a:miter lim="400000"/>
          </a:ln>
        </p:spPr>
        <p:txBody>
          <a:bodyPr vert="horz" wrap="square" lIns="101600" tIns="38100" rIns="76200" bIns="38100" rtlCol="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400" b="0"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YouSheBiaoTiHei"/>
                <a:sym typeface="YouSheBiaoTiHei"/>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10" name="标题 2"/>
          <p:cNvSpPr>
            <a:spLocks noGrp="1"/>
          </p:cNvSpPr>
          <p:nvPr>
            <p:ph type="title" idx="2" hasCustomPrompt="1"/>
            <p:custDataLst>
              <p:tags r:id="rId9"/>
            </p:custDataLst>
          </p:nvPr>
        </p:nvSpPr>
        <p:spPr>
          <a:xfrm>
            <a:off x="342900" y="1865630"/>
            <a:ext cx="6695427" cy="1583690"/>
          </a:xfrm>
          <a:ln w="3175">
            <a:miter lim="400000"/>
          </a:ln>
        </p:spPr>
        <p:txBody>
          <a:bodyPr vert="horz" wrap="square" lIns="101600" tIns="38100" rIns="635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9200" b="0" i="0" u="none" strike="noStrike" kern="1200" cap="none" spc="300" normalizeH="0" baseline="0" noProof="1" dirty="0">
                <a:solidFill>
                  <a:schemeClr val="lt1"/>
                </a:solidFill>
                <a:uFillTx/>
                <a:latin typeface="Arial" panose="020B0604020202020204" pitchFamily="34" charset="0"/>
                <a:ea typeface="汉仪文黑-85简" panose="00020600040101010101" charset="-122"/>
                <a:cs typeface="YouSheBiaoTiHei"/>
                <a:sym typeface="YouSheBiaoTiHei"/>
              </a:defRPr>
            </a:lvl1pPr>
          </a:lstStyle>
          <a:p>
            <a:pPr lvl="0"/>
            <a:r>
              <a:rPr>
                <a:sym typeface="+mn-ea"/>
              </a:rPr>
              <a:t>编辑标题</a:t>
            </a:r>
          </a:p>
        </p:txBody>
      </p:sp>
      <p:sp>
        <p:nvSpPr>
          <p:cNvPr id="11" name="文本占位符 3"/>
          <p:cNvSpPr>
            <a:spLocks noGrp="1"/>
          </p:cNvSpPr>
          <p:nvPr>
            <p:ph type="body" idx="3" hasCustomPrompt="1"/>
            <p:custDataLst>
              <p:tags r:id="rId10"/>
            </p:custDataLst>
          </p:nvPr>
        </p:nvSpPr>
        <p:spPr>
          <a:xfrm>
            <a:off x="1922780" y="4394760"/>
            <a:ext cx="3535667" cy="509315"/>
          </a:xfrm>
          <a:ln w="3175">
            <a:miter lim="400000"/>
          </a:ln>
        </p:spPr>
        <p:txBody>
          <a:bodyPr vert="horz" wrap="square" lIns="101600" tIns="0" rIns="82550" bIns="0" rtlCol="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4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OPPOSans-R" panose="02010600030101010101"/>
                <a:sym typeface="OPPOSans-R" panose="02010600030101010101"/>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8" name="图片 7" descr="未标题-2_画板 1"/>
          <p:cNvPicPr>
            <a:picLocks noChangeAspect="1"/>
          </p:cNvPicPr>
          <p:nvPr>
            <p:custDataLst>
              <p:tags r:id="rId1"/>
            </p:custDataLst>
          </p:nvPr>
        </p:nvPicPr>
        <p:blipFill>
          <a:blip r:embed="rId9"/>
          <a:stretch>
            <a:fillRect/>
          </a:stretch>
        </p:blipFill>
        <p:spPr>
          <a:xfrm>
            <a:off x="0" y="-318"/>
            <a:ext cx="12192000" cy="6858000"/>
          </a:xfrm>
          <a:prstGeom prst="rect">
            <a:avLst/>
          </a:prstGeom>
        </p:spPr>
      </p:pic>
      <p:pic>
        <p:nvPicPr>
          <p:cNvPr id="6" name="图片 5" descr="未标题-2_画板 1"/>
          <p:cNvPicPr>
            <a:picLocks noChangeAspect="1"/>
          </p:cNvPicPr>
          <p:nvPr>
            <p:custDataLst>
              <p:tags r:id="rId2"/>
            </p:custDataLst>
          </p:nvPr>
        </p:nvPicPr>
        <p:blipFill>
          <a:blip r:embed="rId10"/>
          <a:srcRect r="-27000" b="-33081"/>
          <a:stretch>
            <a:fillRect/>
          </a:stretch>
        </p:blipFill>
        <p:spPr>
          <a:xfrm>
            <a:off x="2540" y="0"/>
            <a:ext cx="2176661" cy="2009127"/>
          </a:xfrm>
          <a:prstGeom prst="rect">
            <a:avLst/>
          </a:prstGeom>
        </p:spPr>
      </p:pic>
      <p:pic>
        <p:nvPicPr>
          <p:cNvPr id="7" name="图片 6" descr="未标题-2_画板 1"/>
          <p:cNvPicPr>
            <a:picLocks noChangeAspect="1"/>
          </p:cNvPicPr>
          <p:nvPr>
            <p:custDataLst>
              <p:tags r:id="rId3"/>
            </p:custDataLst>
          </p:nvPr>
        </p:nvPicPr>
        <p:blipFill>
          <a:blip r:embed="rId10"/>
          <a:srcRect r="-30333" b="-31820"/>
          <a:stretch>
            <a:fillRect/>
          </a:stretch>
        </p:blipFill>
        <p:spPr>
          <a:xfrm flipH="1" flipV="1">
            <a:off x="9979665" y="4884736"/>
            <a:ext cx="2214874" cy="1973252"/>
          </a:xfrm>
          <a:prstGeom prst="rect">
            <a:avLst/>
          </a:prstGeom>
        </p:spPr>
      </p:pic>
      <p:sp>
        <p:nvSpPr>
          <p:cNvPr id="2" name="标题 1"/>
          <p:cNvSpPr>
            <a:spLocks noGrp="1"/>
          </p:cNvSpPr>
          <p:nvPr>
            <p:ph type="title"/>
            <p:custDataLst>
              <p:tags r:id="rId4"/>
            </p:custDataLst>
          </p:nvPr>
        </p:nvSpPr>
        <p:spPr/>
        <p:txBody>
          <a:bodyPr/>
          <a:lstStyle>
            <a:lvl1pPr>
              <a:defRPr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7"/>
            <a:ext cx="12192000" cy="6858000"/>
          </a:xfrm>
          <a:prstGeom prst="rect">
            <a:avLst/>
          </a:prstGeom>
        </p:spPr>
      </p:pic>
      <p:pic>
        <p:nvPicPr>
          <p:cNvPr id="9" name="图片 8" descr="未标题-2_画板 1"/>
          <p:cNvPicPr>
            <a:picLocks noChangeAspect="1"/>
          </p:cNvPicPr>
          <p:nvPr>
            <p:custDataLst>
              <p:tags r:id="rId2"/>
            </p:custDataLst>
          </p:nvPr>
        </p:nvPicPr>
        <p:blipFill>
          <a:blip r:embed="rId12"/>
          <a:srcRect r="-27000" b="-33081"/>
          <a:stretch>
            <a:fillRect/>
          </a:stretch>
        </p:blipFill>
        <p:spPr>
          <a:xfrm>
            <a:off x="2540" y="0"/>
            <a:ext cx="2176661" cy="2009127"/>
          </a:xfrm>
          <a:prstGeom prst="rect">
            <a:avLst/>
          </a:prstGeom>
        </p:spPr>
      </p:pic>
      <p:pic>
        <p:nvPicPr>
          <p:cNvPr id="8" name="图片 7" descr="未标题-2_画板 1"/>
          <p:cNvPicPr>
            <a:picLocks noChangeAspect="1"/>
          </p:cNvPicPr>
          <p:nvPr>
            <p:custDataLst>
              <p:tags r:id="rId3"/>
            </p:custDataLst>
          </p:nvPr>
        </p:nvPicPr>
        <p:blipFill>
          <a:blip r:embed="rId12"/>
          <a:srcRect r="-30333" b="-31820"/>
          <a:stretch>
            <a:fillRect/>
          </a:stretch>
        </p:blipFill>
        <p:spPr>
          <a:xfrm flipH="1" flipV="1">
            <a:off x="9979665" y="4884736"/>
            <a:ext cx="2214874" cy="1973252"/>
          </a:xfrm>
          <a:prstGeom prst="rect">
            <a:avLst/>
          </a:prstGeom>
        </p:spPr>
      </p:pic>
      <p:sp>
        <p:nvSpPr>
          <p:cNvPr id="6" name="矩形 5"/>
          <p:cNvSpPr/>
          <p:nvPr>
            <p:custDataLst>
              <p:tags r:id="rId4"/>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文黑-55简" panose="00020600040101010101" charset="-122"/>
              </a:defRPr>
            </a:lvl1pPr>
          </a:lstStyle>
          <a:p>
            <a:r>
              <a:rPr lang="zh-CN" altLang="en-US" dirty="0"/>
              <a:t>单击此处编辑标题</a:t>
            </a:r>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8" name="矩形 7"/>
          <p:cNvSpPr/>
          <p:nvPr>
            <p:custDataLst>
              <p:tags r:id="rId2"/>
            </p:custDataLst>
          </p:nvPr>
        </p:nvSpPr>
        <p:spPr>
          <a:xfrm>
            <a:off x="0" y="-8255"/>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sym typeface="+mn-ea"/>
            </a:endParaRPr>
          </a:p>
        </p:txBody>
      </p:sp>
      <p:pic>
        <p:nvPicPr>
          <p:cNvPr id="6" name="图片 5" descr="未标题-2_画板 1"/>
          <p:cNvPicPr>
            <a:picLocks noChangeAspect="1"/>
          </p:cNvPicPr>
          <p:nvPr>
            <p:custDataLst>
              <p:tags r:id="rId3"/>
            </p:custDataLst>
          </p:nvPr>
        </p:nvPicPr>
        <p:blipFill>
          <a:blip r:embed="rId12"/>
          <a:srcRect r="-30333" b="-31820"/>
          <a:stretch>
            <a:fillRect/>
          </a:stretch>
        </p:blipFill>
        <p:spPr>
          <a:xfrm flipH="1" flipV="1">
            <a:off x="10322028" y="5189765"/>
            <a:ext cx="1872499" cy="1668227"/>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文黑-55简" panose="00020600040101010101"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8" name="矩形 7"/>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6" name="图片 5" descr="未标题-2_画板 1"/>
          <p:cNvPicPr>
            <a:picLocks noChangeAspect="1"/>
          </p:cNvPicPr>
          <p:nvPr>
            <p:custDataLst>
              <p:tags r:id="rId3"/>
            </p:custDataLst>
          </p:nvPr>
        </p:nvPicPr>
        <p:blipFill>
          <a:blip r:embed="rId12"/>
          <a:srcRect r="-30333" b="-31820"/>
          <a:stretch>
            <a:fillRect/>
          </a:stretch>
        </p:blipFill>
        <p:spPr>
          <a:xfrm flipH="1" flipV="1">
            <a:off x="10616752" y="5452341"/>
            <a:ext cx="1577776" cy="1405655"/>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8" name="矩形 7"/>
          <p:cNvSpPr/>
          <p:nvPr>
            <p:custDataLst>
              <p:tags r:id="rId2"/>
            </p:custDataLst>
          </p:nvPr>
        </p:nvSpPr>
        <p:spPr>
          <a:xfrm>
            <a:off x="0" y="502983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6" name="图片 5" descr="未标题-2_画板 1"/>
          <p:cNvPicPr>
            <a:picLocks noChangeAspect="1"/>
          </p:cNvPicPr>
          <p:nvPr>
            <p:custDataLst>
              <p:tags r:id="rId3"/>
            </p:custDataLst>
          </p:nvPr>
        </p:nvPicPr>
        <p:blipFill>
          <a:blip r:embed="rId12"/>
          <a:srcRect r="-27000" b="-33081"/>
          <a:stretch>
            <a:fillRect/>
          </a:stretch>
        </p:blipFill>
        <p:spPr>
          <a:xfrm>
            <a:off x="2540" y="0"/>
            <a:ext cx="2176661" cy="2009127"/>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3"/>
          <a:stretch>
            <a:fillRect/>
          </a:stretch>
        </p:blipFill>
        <p:spPr>
          <a:xfrm>
            <a:off x="0" y="317"/>
            <a:ext cx="12192000" cy="6858000"/>
          </a:xfrm>
          <a:prstGeom prst="rect">
            <a:avLst/>
          </a:prstGeom>
        </p:spPr>
      </p:pic>
      <p:sp>
        <p:nvSpPr>
          <p:cNvPr id="8" name="矩形 7"/>
          <p:cNvSpPr/>
          <p:nvPr>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6" name="图片 5" descr="未标题-2_画板 1"/>
          <p:cNvPicPr>
            <a:picLocks noChangeAspect="1"/>
          </p:cNvPicPr>
          <p:nvPr>
            <p:custDataLst>
              <p:tags r:id="rId3"/>
            </p:custDataLst>
          </p:nvPr>
        </p:nvPicPr>
        <p:blipFill>
          <a:blip r:embed="rId14"/>
          <a:srcRect r="-30333" b="-31820"/>
          <a:stretch>
            <a:fillRect/>
          </a:stretch>
        </p:blipFill>
        <p:spPr>
          <a:xfrm flipH="1" flipV="1">
            <a:off x="10494797" y="5343680"/>
            <a:ext cx="1699743" cy="1514316"/>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8"/>
            <a:ext cx="12192000" cy="6858000"/>
          </a:xfrm>
          <a:prstGeom prst="rect">
            <a:avLst/>
          </a:prstGeom>
        </p:spPr>
      </p:pic>
      <p:sp>
        <p:nvSpPr>
          <p:cNvPr id="9" name="矩形 8"/>
          <p:cNvSpPr/>
          <p:nvPr>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6" name="图片 5" descr="未标题-2_画板 1"/>
          <p:cNvPicPr>
            <a:picLocks noChangeAspect="1"/>
          </p:cNvPicPr>
          <p:nvPr>
            <p:custDataLst>
              <p:tags r:id="rId3"/>
            </p:custDataLst>
          </p:nvPr>
        </p:nvPicPr>
        <p:blipFill>
          <a:blip r:embed="rId12"/>
          <a:srcRect r="-27000" b="-33081"/>
          <a:stretch>
            <a:fillRect/>
          </a:stretch>
        </p:blipFill>
        <p:spPr>
          <a:xfrm>
            <a:off x="2541" y="0"/>
            <a:ext cx="1563009" cy="1442707"/>
          </a:xfrm>
          <a:prstGeom prst="rect">
            <a:avLst/>
          </a:prstGeom>
        </p:spPr>
      </p:pic>
      <p:pic>
        <p:nvPicPr>
          <p:cNvPr id="8" name="图片 7" descr="未标题-2_画板 1"/>
          <p:cNvPicPr>
            <a:picLocks noChangeAspect="1"/>
          </p:cNvPicPr>
          <p:nvPr>
            <p:custDataLst>
              <p:tags r:id="rId4"/>
            </p:custDataLst>
          </p:nvPr>
        </p:nvPicPr>
        <p:blipFill>
          <a:blip r:embed="rId12"/>
          <a:srcRect r="-30333" b="-31820"/>
          <a:stretch>
            <a:fillRect/>
          </a:stretch>
        </p:blipFill>
        <p:spPr>
          <a:xfrm flipH="1" flipV="1">
            <a:off x="10535448" y="5379900"/>
            <a:ext cx="1659091" cy="1478100"/>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文黑-55简" panose="00020600040101010101" charset="-122"/>
              </a:defRPr>
            </a:lvl1pPr>
          </a:lstStyle>
          <a:p>
            <a:r>
              <a:rPr lang="zh-CN" altLang="en-US" dirty="0"/>
              <a:t>单击此处编辑标题</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B6B0086-816A-4A4B-9BB7-7426DF5B3FC3}" type="datetimeFigureOut">
              <a:rPr lang="zh-CN" altLang="en-US" smtClean="0"/>
              <a:t>2023/6/25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B6B0086-816A-4A4B-9BB7-7426DF5B3FC3}" type="datetimeFigureOut">
              <a:rPr lang="zh-CN" altLang="en-US" smtClean="0"/>
              <a:t>2023/6/25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B6B0086-816A-4A4B-9BB7-7426DF5B3FC3}" type="datetimeFigureOut">
              <a:rPr lang="zh-CN" altLang="en-US" smtClean="0"/>
              <a:t>2023/6/25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B6B0086-816A-4A4B-9BB7-7426DF5B3FC3}" type="datetimeFigureOut">
              <a:rPr lang="zh-CN" altLang="en-US" smtClean="0"/>
              <a:t>2023/6/25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6B0086-816A-4A4B-9BB7-7426DF5B3FC3}" type="datetimeFigureOut">
              <a:rPr lang="zh-CN" altLang="en-US" smtClean="0"/>
              <a:t>2023/6/25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B6B0086-816A-4A4B-9BB7-7426DF5B3FC3}" type="datetimeFigureOut">
              <a:rPr lang="zh-CN" altLang="en-US" smtClean="0"/>
              <a:t>2023/6/25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B6B0086-816A-4A4B-9BB7-7426DF5B3FC3}" type="datetimeFigureOut">
              <a:rPr lang="zh-CN" altLang="en-US" smtClean="0"/>
              <a:t>2023/6/25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5.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B0086-816A-4A4B-9BB7-7426DF5B3FC3}" type="datetimeFigureOut">
              <a:rPr lang="zh-CN" altLang="en-US" smtClean="0"/>
              <a:t>2023/6/25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39D78-F4AE-414A-A15B-BEA5663DBA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2023/6/25</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lt1">
                    <a:tint val="75000"/>
                  </a:schemeClr>
                </a:solidFill>
                <a:latin typeface="Arial" panose="020B0604020202020204" pitchFamily="34" charset="0"/>
                <a:ea typeface="汉仪文黑-55简" panose="00020600040101010101"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8"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lt1"/>
          </a:solidFill>
          <a:uFillTx/>
          <a:latin typeface="Arial" panose="020B0604020202020204" pitchFamily="34" charset="0"/>
          <a:ea typeface="汉仪文黑-55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Arial" panose="020B0604020202020204" pitchFamily="34" charset="0"/>
          <a:ea typeface="汉仪文黑-55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文黑-55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文黑-55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文黑-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60.xml"/><Relationship Id="rId1" Type="http://schemas.openxmlformats.org/officeDocument/2006/relationships/tags" Target="../tags/tag15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27747" y="776605"/>
            <a:ext cx="10136505" cy="530479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794" y="4552949"/>
            <a:ext cx="1971681" cy="1971681"/>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825" y="4038600"/>
            <a:ext cx="2152650" cy="2152650"/>
          </a:xfrm>
          <a:prstGeom prst="rect">
            <a:avLst/>
          </a:prstGeom>
        </p:spPr>
      </p:pic>
      <p:sp>
        <p:nvSpPr>
          <p:cNvPr id="12" name="文本框 11"/>
          <p:cNvSpPr txBox="1"/>
          <p:nvPr/>
        </p:nvSpPr>
        <p:spPr>
          <a:xfrm>
            <a:off x="2261496" y="2074065"/>
            <a:ext cx="7657150" cy="1106805"/>
          </a:xfrm>
          <a:prstGeom prst="rect">
            <a:avLst/>
          </a:prstGeom>
          <a:noFill/>
        </p:spPr>
        <p:txBody>
          <a:bodyPr wrap="square" rtlCol="0">
            <a:spAutoFit/>
          </a:bodyPr>
          <a:lstStyle/>
          <a:p>
            <a:pPr algn="dist"/>
            <a:r>
              <a:rPr lang="zh-CN" altLang="en-US" sz="6600" dirty="0">
                <a:ln w="22225">
                  <a:noFill/>
                </a:ln>
                <a:solidFill>
                  <a:schemeClr val="accent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实用科技英语翻译</a:t>
            </a:r>
          </a:p>
        </p:txBody>
      </p:sp>
      <p:sp>
        <p:nvSpPr>
          <p:cNvPr id="14" name="矩形 13"/>
          <p:cNvSpPr/>
          <p:nvPr/>
        </p:nvSpPr>
        <p:spPr>
          <a:xfrm>
            <a:off x="2946821" y="3422385"/>
            <a:ext cx="6286500" cy="349250"/>
          </a:xfrm>
          <a:prstGeom prst="rect">
            <a:avLst/>
          </a:prstGeom>
        </p:spPr>
        <p:txBody>
          <a:bodyPr wrap="square">
            <a:spAutoFit/>
          </a:bodyPr>
          <a:lstStyle/>
          <a:p>
            <a:pPr algn="dist">
              <a:lnSpc>
                <a:spcPct val="120000"/>
              </a:lnSpc>
            </a:pPr>
            <a:endParaRPr lang="zh-CN" altLang="en-US" sz="1400" dirty="0">
              <a:solidFill>
                <a:schemeClr val="bg1">
                  <a:lumMod val="50000"/>
                </a:schemeClr>
              </a:solidFill>
              <a:latin typeface="等线" panose="02010600030101010101" pitchFamily="2" charset="-122"/>
              <a:ea typeface="等线" panose="02010600030101010101" pitchFamily="2" charset="-122"/>
            </a:endParaRPr>
          </a:p>
        </p:txBody>
      </p:sp>
      <p:sp>
        <p:nvSpPr>
          <p:cNvPr id="16" name="文本框 15"/>
          <p:cNvSpPr txBox="1"/>
          <p:nvPr/>
        </p:nvSpPr>
        <p:spPr>
          <a:xfrm>
            <a:off x="3509056" y="4467185"/>
            <a:ext cx="2196595" cy="460375"/>
          </a:xfrm>
          <a:prstGeom prst="rect">
            <a:avLst/>
          </a:prstGeom>
          <a:noFill/>
        </p:spPr>
        <p:txBody>
          <a:bodyPr wrap="square" rtlCol="0">
            <a:spAutoFit/>
          </a:bodyPr>
          <a:lstStyle/>
          <a:p>
            <a:pPr algn="dist"/>
            <a:r>
              <a:rPr lang="zh-CN" altLang="en-US" sz="2400" dirty="0">
                <a:solidFill>
                  <a:schemeClr val="accent1">
                    <a:lumMod val="60000"/>
                    <a:lumOff val="40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通信</a:t>
            </a:r>
            <a:r>
              <a:rPr lang="en-US" altLang="zh-CN" sz="2400" dirty="0">
                <a:solidFill>
                  <a:schemeClr val="accent1">
                    <a:lumMod val="60000"/>
                    <a:lumOff val="40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2101</a:t>
            </a:r>
            <a:r>
              <a:rPr lang="zh-CN" altLang="en-US" sz="2400" dirty="0">
                <a:solidFill>
                  <a:schemeClr val="accent1">
                    <a:lumMod val="60000"/>
                    <a:lumOff val="40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蔡磊</a:t>
            </a:r>
          </a:p>
        </p:txBody>
      </p:sp>
      <p:sp>
        <p:nvSpPr>
          <p:cNvPr id="18" name="文本框 17"/>
          <p:cNvSpPr txBox="1"/>
          <p:nvPr/>
        </p:nvSpPr>
        <p:spPr>
          <a:xfrm>
            <a:off x="6347330" y="4467185"/>
            <a:ext cx="2196595" cy="460375"/>
          </a:xfrm>
          <a:prstGeom prst="rect">
            <a:avLst/>
          </a:prstGeom>
          <a:noFill/>
        </p:spPr>
        <p:txBody>
          <a:bodyPr wrap="square" rtlCol="0">
            <a:spAutoFit/>
          </a:bodyPr>
          <a:lstStyle/>
          <a:p>
            <a:pPr algn="dist"/>
            <a:r>
              <a:rPr lang="en-US" altLang="zh-CN" sz="2400" dirty="0">
                <a:solidFill>
                  <a:schemeClr val="accent1">
                    <a:lumMod val="60000"/>
                    <a:lumOff val="40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2023.5.24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p:bldP spid="16" grpId="1"/>
      <p:bldP spid="18" grpId="0"/>
      <p:bldP spid="1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5" name="文本框 4"/>
          <p:cNvSpPr txBox="1"/>
          <p:nvPr/>
        </p:nvSpPr>
        <p:spPr>
          <a:xfrm>
            <a:off x="4703072" y="299569"/>
            <a:ext cx="2785853" cy="583565"/>
          </a:xfrm>
          <a:prstGeom prst="rect">
            <a:avLst/>
          </a:prstGeom>
          <a:noFill/>
        </p:spPr>
        <p:txBody>
          <a:bodyPr wrap="square" rtlCol="0">
            <a:spAutoFit/>
          </a:bodyPr>
          <a:lstStyle/>
          <a:p>
            <a:pPr algn="dist"/>
            <a:endParaRPr lang="zh-CN" altLang="en-US" sz="3200" dirty="0">
              <a:ln w="22225">
                <a:noFill/>
              </a:ln>
              <a:solidFill>
                <a:schemeClr val="accent1"/>
              </a:solidFill>
              <a:latin typeface="汉仪铸字木头人W" panose="00020600040101010101" pitchFamily="18" charset="-122"/>
              <a:ea typeface="汉仪铸字木头人W" panose="00020600040101010101" pitchFamily="18" charset="-122"/>
              <a:sym typeface="汉仪铸字木头人W" panose="00020600040101010101" pitchFamily="18" charset="-122"/>
            </a:endParaRPr>
          </a:p>
        </p:txBody>
      </p:sp>
      <p:sp>
        <p:nvSpPr>
          <p:cNvPr id="6" name="文本框 5"/>
          <p:cNvSpPr txBox="1"/>
          <p:nvPr/>
        </p:nvSpPr>
        <p:spPr>
          <a:xfrm>
            <a:off x="2655570" y="635000"/>
            <a:ext cx="6834505"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3.with</a:t>
            </a:r>
            <a:r>
              <a:rPr lang="zh-CN" altLang="en-US" sz="2400" dirty="0">
                <a:latin typeface="汉仪铸字木头人W" panose="00020600040101010101" pitchFamily="18" charset="-122"/>
                <a:ea typeface="汉仪铸字木头人W" panose="00020600040101010101" pitchFamily="18" charset="-122"/>
              </a:rPr>
              <a:t>位于句首时可表示</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对于</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有了</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在</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情况下</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等意。例如：</a:t>
            </a:r>
          </a:p>
        </p:txBody>
      </p:sp>
      <p:sp>
        <p:nvSpPr>
          <p:cNvPr id="9" name="文本框 8"/>
          <p:cNvSpPr txBox="1"/>
          <p:nvPr/>
        </p:nvSpPr>
        <p:spPr>
          <a:xfrm>
            <a:off x="2435860" y="1834515"/>
            <a:ext cx="7520305" cy="460375"/>
          </a:xfrm>
          <a:prstGeom prst="rect">
            <a:avLst/>
          </a:prstGeom>
          <a:noFill/>
        </p:spPr>
        <p:txBody>
          <a:bodyPr wrap="square" rtlCol="0">
            <a:spAutoFit/>
          </a:bodyPr>
          <a:lstStyle/>
          <a:p>
            <a:r>
              <a:rPr lang="zh-CN" altLang="en-US" sz="2400" dirty="0">
                <a:latin typeface="汉仪铸字木头人W" panose="00020600040101010101" pitchFamily="18" charset="-122"/>
                <a:ea typeface="汉仪铸字木头人W" panose="00020600040101010101" pitchFamily="18" charset="-122"/>
              </a:rPr>
              <a:t>（</a:t>
            </a:r>
            <a:r>
              <a:rPr lang="en-US" altLang="zh-CN" sz="2400" dirty="0">
                <a:latin typeface="汉仪铸字木头人W" panose="00020600040101010101" pitchFamily="18" charset="-122"/>
                <a:ea typeface="汉仪铸字木头人W" panose="00020600040101010101" pitchFamily="18" charset="-122"/>
              </a:rPr>
              <a:t>1</a:t>
            </a:r>
            <a:r>
              <a:rPr lang="zh-CN" altLang="en-US" sz="2400" dirty="0">
                <a:latin typeface="汉仪铸字木头人W" panose="00020600040101010101" pitchFamily="18" charset="-122"/>
                <a:ea typeface="汉仪铸字木头人W" panose="00020600040101010101" pitchFamily="18" charset="-122"/>
              </a:rPr>
              <a:t>）在作用力不变的情况下，加速度和质量成反比</a:t>
            </a:r>
          </a:p>
        </p:txBody>
      </p:sp>
      <p:sp>
        <p:nvSpPr>
          <p:cNvPr id="11" name="文本框 10"/>
          <p:cNvSpPr txBox="1"/>
          <p:nvPr/>
        </p:nvSpPr>
        <p:spPr>
          <a:xfrm>
            <a:off x="3140710" y="2686685"/>
            <a:ext cx="6156960"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With a constant force, the acceleration is inversely proportional to the mass</a:t>
            </a:r>
          </a:p>
        </p:txBody>
      </p:sp>
      <p:sp>
        <p:nvSpPr>
          <p:cNvPr id="12" name="文本框 11"/>
          <p:cNvSpPr txBox="1"/>
          <p:nvPr/>
        </p:nvSpPr>
        <p:spPr>
          <a:xfrm>
            <a:off x="2655570" y="3895725"/>
            <a:ext cx="6915785"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(2) </a:t>
            </a:r>
            <a:r>
              <a:rPr lang="zh-CN" altLang="en-US" sz="2400" dirty="0">
                <a:latin typeface="汉仪铸字木头人W" panose="00020600040101010101" pitchFamily="18" charset="-122"/>
                <a:ea typeface="汉仪铸字木头人W" panose="00020600040101010101" pitchFamily="18" charset="-122"/>
              </a:rPr>
              <a:t>有了互联网，两个或几个相距较远的人可以轻</a:t>
            </a:r>
            <a:r>
              <a:rPr lang="en-US" altLang="zh-CN" sz="2400" dirty="0">
                <a:latin typeface="汉仪铸字木头人W" panose="00020600040101010101" pitchFamily="18" charset="-122"/>
                <a:ea typeface="汉仪铸字木头人W" panose="00020600040101010101" pitchFamily="18" charset="-122"/>
              </a:rPr>
              <a:t> </a:t>
            </a:r>
            <a:r>
              <a:rPr lang="zh-CN" altLang="en-US" sz="2400" dirty="0">
                <a:latin typeface="汉仪铸字木头人W" panose="00020600040101010101" pitchFamily="18" charset="-122"/>
                <a:ea typeface="汉仪铸字木头人W" panose="00020600040101010101" pitchFamily="18" charset="-122"/>
              </a:rPr>
              <a:t>易地一同写同一报告</a:t>
            </a:r>
          </a:p>
        </p:txBody>
      </p:sp>
      <p:sp>
        <p:nvSpPr>
          <p:cNvPr id="14" name="文本框 13"/>
          <p:cNvSpPr txBox="1"/>
          <p:nvPr/>
        </p:nvSpPr>
        <p:spPr>
          <a:xfrm>
            <a:off x="3140710" y="5104765"/>
            <a:ext cx="6348095" cy="1198880"/>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With the Internet, it is easy for two or more people far apart to write a report together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4665" y="622300"/>
            <a:ext cx="11229340" cy="56578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2619" y="4415161"/>
            <a:ext cx="1971681" cy="1971681"/>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171" y="4044153"/>
            <a:ext cx="2152650" cy="2152650"/>
          </a:xfrm>
          <a:prstGeom prst="rect">
            <a:avLst/>
          </a:prstGeom>
        </p:spPr>
      </p:pic>
      <p:sp>
        <p:nvSpPr>
          <p:cNvPr id="3" name="矩形 2"/>
          <p:cNvSpPr/>
          <p:nvPr/>
        </p:nvSpPr>
        <p:spPr>
          <a:xfrm>
            <a:off x="2946821" y="3841485"/>
            <a:ext cx="6286500" cy="349250"/>
          </a:xfrm>
          <a:prstGeom prst="rect">
            <a:avLst/>
          </a:prstGeom>
        </p:spPr>
        <p:txBody>
          <a:bodyPr wrap="square">
            <a:spAutoFit/>
          </a:bodyPr>
          <a:lstStyle/>
          <a:p>
            <a:pPr algn="dist">
              <a:lnSpc>
                <a:spcPct val="120000"/>
              </a:lnSpc>
            </a:pPr>
            <a:r>
              <a:rPr lang="en-US" altLang="zh-CN" sz="1400" dirty="0">
                <a:solidFill>
                  <a:schemeClr val="bg1">
                    <a:lumMod val="50000"/>
                  </a:schemeClr>
                </a:solidFill>
                <a:latin typeface="等线" panose="02010600030101010101" pitchFamily="2" charset="-122"/>
                <a:ea typeface="等线" panose="02010600030101010101" pitchFamily="2" charset="-122"/>
              </a:rPr>
              <a:t>!</a:t>
            </a:r>
            <a:endParaRPr lang="zh-CN" altLang="en-US" sz="1400" dirty="0">
              <a:solidFill>
                <a:schemeClr val="bg1">
                  <a:lumMod val="50000"/>
                </a:schemeClr>
              </a:solidFill>
              <a:latin typeface="等线" panose="02010600030101010101" pitchFamily="2" charset="-122"/>
              <a:ea typeface="等线" panose="02010600030101010101" pitchFamily="2" charset="-122"/>
            </a:endParaRPr>
          </a:p>
        </p:txBody>
      </p:sp>
      <p:sp>
        <p:nvSpPr>
          <p:cNvPr id="5" name="文本框 4"/>
          <p:cNvSpPr txBox="1"/>
          <p:nvPr/>
        </p:nvSpPr>
        <p:spPr>
          <a:xfrm>
            <a:off x="3241040" y="955040"/>
            <a:ext cx="6330315" cy="46037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1.by</a:t>
            </a:r>
            <a:r>
              <a:rPr lang="zh-CN" altLang="en-US" sz="2400" dirty="0">
                <a:latin typeface="汉仪铸字木头人W" panose="00020600040101010101" pitchFamily="18" charset="-122"/>
                <a:ea typeface="汉仪铸字木头人W" panose="00020600040101010101" pitchFamily="18" charset="-122"/>
              </a:rPr>
              <a:t>表示数量变化的差额或倍数。例如：</a:t>
            </a:r>
          </a:p>
        </p:txBody>
      </p:sp>
      <p:sp>
        <p:nvSpPr>
          <p:cNvPr id="6" name="文本框 5"/>
          <p:cNvSpPr txBox="1"/>
          <p:nvPr/>
        </p:nvSpPr>
        <p:spPr>
          <a:xfrm>
            <a:off x="2820670" y="1633220"/>
            <a:ext cx="6888480" cy="460375"/>
          </a:xfrm>
          <a:prstGeom prst="rect">
            <a:avLst/>
          </a:prstGeom>
          <a:noFill/>
        </p:spPr>
        <p:txBody>
          <a:bodyPr wrap="square" rtlCol="0">
            <a:spAutoFit/>
          </a:bodyPr>
          <a:lstStyle/>
          <a:p>
            <a:r>
              <a:rPr lang="zh-CN" altLang="en-US" sz="2400" dirty="0">
                <a:latin typeface="汉仪铸字木头人W" panose="00020600040101010101" pitchFamily="18" charset="-122"/>
                <a:ea typeface="汉仪铸字木头人W" panose="00020600040101010101" pitchFamily="18" charset="-122"/>
              </a:rPr>
              <a:t>（</a:t>
            </a:r>
            <a:r>
              <a:rPr lang="en-US" altLang="zh-CN" sz="2400" dirty="0">
                <a:latin typeface="汉仪铸字木头人W" panose="00020600040101010101" pitchFamily="18" charset="-122"/>
                <a:ea typeface="汉仪铸字木头人W" panose="00020600040101010101" pitchFamily="18" charset="-122"/>
              </a:rPr>
              <a:t>1</a:t>
            </a:r>
            <a:r>
              <a:rPr lang="zh-CN" altLang="en-US" sz="2400" dirty="0">
                <a:latin typeface="汉仪铸字木头人W" panose="00020600040101010101" pitchFamily="18" charset="-122"/>
                <a:ea typeface="汉仪铸字木头人W" panose="00020600040101010101" pitchFamily="18" charset="-122"/>
              </a:rPr>
              <a:t>）</a:t>
            </a:r>
            <a:r>
              <a:rPr lang="en-US" altLang="zh-CN" sz="2400" dirty="0">
                <a:latin typeface="汉仪铸字木头人W" panose="00020600040101010101" pitchFamily="18" charset="-122"/>
                <a:ea typeface="汉仪铸字木头人W" panose="00020600040101010101" pitchFamily="18" charset="-122"/>
              </a:rPr>
              <a:t>1983</a:t>
            </a:r>
            <a:r>
              <a:rPr lang="zh-CN" altLang="en-US" sz="2400" dirty="0">
                <a:latin typeface="汉仪铸字木头人W" panose="00020600040101010101" pitchFamily="18" charset="-122"/>
                <a:ea typeface="汉仪铸字木头人W" panose="00020600040101010101" pitchFamily="18" charset="-122"/>
              </a:rPr>
              <a:t>年以来，电视机的产量增加了三倍</a:t>
            </a:r>
          </a:p>
        </p:txBody>
      </p:sp>
      <p:sp>
        <p:nvSpPr>
          <p:cNvPr id="7" name="文本框 6"/>
          <p:cNvSpPr txBox="1"/>
          <p:nvPr/>
        </p:nvSpPr>
        <p:spPr>
          <a:xfrm>
            <a:off x="3077210" y="2356485"/>
            <a:ext cx="6063615"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The production of TV sets has been increased by a factor of 4 since 1983</a:t>
            </a:r>
          </a:p>
        </p:txBody>
      </p:sp>
      <p:sp>
        <p:nvSpPr>
          <p:cNvPr id="9" name="文本框 8"/>
          <p:cNvSpPr txBox="1"/>
          <p:nvPr/>
        </p:nvSpPr>
        <p:spPr>
          <a:xfrm>
            <a:off x="3076575" y="3583940"/>
            <a:ext cx="6000115"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(2) </a:t>
            </a:r>
            <a:r>
              <a:rPr lang="zh-CN" altLang="en-US" sz="2400" dirty="0">
                <a:latin typeface="汉仪铸字木头人W" panose="00020600040101010101" pitchFamily="18" charset="-122"/>
                <a:ea typeface="汉仪铸字木头人W" panose="00020600040101010101" pitchFamily="18" charset="-122"/>
              </a:rPr>
              <a:t>在交流电路中，若电压，电流相位正好相差</a:t>
            </a:r>
            <a:r>
              <a:rPr lang="en-US" altLang="zh-CN" sz="2400" dirty="0">
                <a:latin typeface="汉仪铸字木头人W" panose="00020600040101010101" pitchFamily="18" charset="-122"/>
                <a:ea typeface="汉仪铸字木头人W" panose="00020600040101010101" pitchFamily="18" charset="-122"/>
              </a:rPr>
              <a:t>90</a:t>
            </a:r>
            <a:r>
              <a:rPr lang="zh-CN" altLang="en-US" sz="2400" dirty="0">
                <a:latin typeface="汉仪铸字木头人W" panose="00020600040101010101" pitchFamily="18" charset="-122"/>
                <a:ea typeface="汉仪铸字木头人W" panose="00020600040101010101" pitchFamily="18" charset="-122"/>
              </a:rPr>
              <a:t>°，则电路上消耗的功率为零</a:t>
            </a:r>
          </a:p>
        </p:txBody>
      </p:sp>
      <p:sp>
        <p:nvSpPr>
          <p:cNvPr id="11" name="文本框 10"/>
          <p:cNvSpPr txBox="1"/>
          <p:nvPr/>
        </p:nvSpPr>
        <p:spPr>
          <a:xfrm>
            <a:off x="3076575" y="4674235"/>
            <a:ext cx="5861685" cy="1198880"/>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In Ac circuits, the power consumed in a circuit will be zero if the voltages and currents differ in phase by 90</a:t>
            </a:r>
            <a:r>
              <a:rPr lang="zh-CN" altLang="en-US" sz="2400" dirty="0">
                <a:latin typeface="汉仪铸字木头人W" panose="00020600040101010101" pitchFamily="18" charset="-122"/>
                <a:ea typeface="汉仪铸字木头人W" panose="00020600040101010101" pitchFamily="18" charset="-122"/>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2" name="文本框 1"/>
          <p:cNvSpPr txBox="1"/>
          <p:nvPr/>
        </p:nvSpPr>
        <p:spPr>
          <a:xfrm>
            <a:off x="3223260" y="744855"/>
            <a:ext cx="6065520" cy="46037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2.by</a:t>
            </a:r>
            <a:r>
              <a:rPr lang="zh-CN" altLang="en-US" sz="2400" dirty="0">
                <a:latin typeface="汉仪铸字木头人W" panose="00020600040101010101" pitchFamily="18" charset="-122"/>
                <a:ea typeface="汉仪铸字木头人W" panose="00020600040101010101" pitchFamily="18" charset="-122"/>
              </a:rPr>
              <a:t>表示</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根据</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；按照</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。例如：</a:t>
            </a:r>
          </a:p>
        </p:txBody>
      </p:sp>
      <p:sp>
        <p:nvSpPr>
          <p:cNvPr id="3" name="文本框 2"/>
          <p:cNvSpPr txBox="1"/>
          <p:nvPr/>
        </p:nvSpPr>
        <p:spPr>
          <a:xfrm>
            <a:off x="2590800" y="1605915"/>
            <a:ext cx="8336280" cy="460375"/>
          </a:xfrm>
          <a:prstGeom prst="rect">
            <a:avLst/>
          </a:prstGeom>
          <a:noFill/>
        </p:spPr>
        <p:txBody>
          <a:bodyPr wrap="square" rtlCol="0">
            <a:spAutoFit/>
          </a:bodyPr>
          <a:lstStyle/>
          <a:p>
            <a:r>
              <a:rPr lang="zh-CN" altLang="en-US" sz="2400" dirty="0">
                <a:latin typeface="汉仪铸字木头人W" panose="00020600040101010101" pitchFamily="18" charset="-122"/>
                <a:ea typeface="汉仪铸字木头人W" panose="00020600040101010101" pitchFamily="18" charset="-122"/>
              </a:rPr>
              <a:t>（</a:t>
            </a:r>
            <a:r>
              <a:rPr lang="en-US" altLang="zh-CN" sz="2400" dirty="0">
                <a:latin typeface="汉仪铸字木头人W" panose="00020600040101010101" pitchFamily="18" charset="-122"/>
                <a:ea typeface="汉仪铸字木头人W" panose="00020600040101010101" pitchFamily="18" charset="-122"/>
              </a:rPr>
              <a:t>1</a:t>
            </a:r>
            <a:r>
              <a:rPr lang="zh-CN" altLang="en-US" sz="2400" dirty="0">
                <a:latin typeface="汉仪铸字木头人W" panose="00020600040101010101" pitchFamily="18" charset="-122"/>
                <a:ea typeface="汉仪铸字木头人W" panose="00020600040101010101" pitchFamily="18" charset="-122"/>
              </a:rPr>
              <a:t>）根据有关理论，科学家们有了下面的推测</a:t>
            </a:r>
          </a:p>
        </p:txBody>
      </p:sp>
      <p:sp>
        <p:nvSpPr>
          <p:cNvPr id="30" name="文本框 29"/>
          <p:cNvSpPr txBox="1"/>
          <p:nvPr/>
        </p:nvSpPr>
        <p:spPr>
          <a:xfrm>
            <a:off x="2847340" y="2292985"/>
            <a:ext cx="6458585"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By the relevant theories, scientists made a speculation below</a:t>
            </a:r>
          </a:p>
        </p:txBody>
      </p:sp>
      <p:sp>
        <p:nvSpPr>
          <p:cNvPr id="31" name="文本框 30"/>
          <p:cNvSpPr txBox="1"/>
          <p:nvPr/>
        </p:nvSpPr>
        <p:spPr>
          <a:xfrm>
            <a:off x="2846705" y="3392170"/>
            <a:ext cx="6101715"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(2) </a:t>
            </a:r>
            <a:r>
              <a:rPr lang="zh-CN" altLang="en-US" sz="2400" dirty="0">
                <a:latin typeface="汉仪铸字木头人W" panose="00020600040101010101" pitchFamily="18" charset="-122"/>
                <a:ea typeface="汉仪铸字木头人W" panose="00020600040101010101" pitchFamily="18" charset="-122"/>
              </a:rPr>
              <a:t>根据欧姆定律，我们可以知道电流，电压和电阻之间存在的关系</a:t>
            </a:r>
          </a:p>
        </p:txBody>
      </p:sp>
      <p:sp>
        <p:nvSpPr>
          <p:cNvPr id="32" name="文本框 31"/>
          <p:cNvSpPr txBox="1"/>
          <p:nvPr/>
        </p:nvSpPr>
        <p:spPr>
          <a:xfrm>
            <a:off x="2930525" y="4491355"/>
            <a:ext cx="6146165"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By Ohm’s law, we can know the relation between current, voltage and resistance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2" name="文本框 1"/>
          <p:cNvSpPr txBox="1"/>
          <p:nvPr/>
        </p:nvSpPr>
        <p:spPr>
          <a:xfrm>
            <a:off x="1840865" y="589280"/>
            <a:ext cx="8481695" cy="46037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3.by+</a:t>
            </a:r>
            <a:r>
              <a:rPr lang="zh-CN" altLang="en-US" sz="2400" dirty="0">
                <a:latin typeface="汉仪铸字木头人W" panose="00020600040101010101" pitchFamily="18" charset="-122"/>
                <a:ea typeface="汉仪铸字木头人W" panose="00020600040101010101" pitchFamily="18" charset="-122"/>
              </a:rPr>
              <a:t>动名词或表示动作的名词，表示</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通过</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之意，例如：</a:t>
            </a:r>
          </a:p>
        </p:txBody>
      </p:sp>
      <p:sp>
        <p:nvSpPr>
          <p:cNvPr id="3" name="文本框 2"/>
          <p:cNvSpPr txBox="1"/>
          <p:nvPr/>
        </p:nvSpPr>
        <p:spPr>
          <a:xfrm>
            <a:off x="1840230" y="1395095"/>
            <a:ext cx="8629015" cy="460375"/>
          </a:xfrm>
          <a:prstGeom prst="rect">
            <a:avLst/>
          </a:prstGeom>
          <a:noFill/>
        </p:spPr>
        <p:txBody>
          <a:bodyPr wrap="square" rtlCol="0">
            <a:spAutoFit/>
          </a:bodyPr>
          <a:lstStyle/>
          <a:p>
            <a:r>
              <a:rPr lang="zh-CN" altLang="en-US" sz="2400" dirty="0">
                <a:latin typeface="汉仪铸字木头人W" panose="00020600040101010101" pitchFamily="18" charset="-122"/>
                <a:ea typeface="汉仪铸字木头人W" panose="00020600040101010101" pitchFamily="18" charset="-122"/>
              </a:rPr>
              <a:t>（</a:t>
            </a:r>
            <a:r>
              <a:rPr lang="en-US" altLang="zh-CN" sz="2400" dirty="0">
                <a:latin typeface="汉仪铸字木头人W" panose="00020600040101010101" pitchFamily="18" charset="-122"/>
                <a:ea typeface="汉仪铸字木头人W" panose="00020600040101010101" pitchFamily="18" charset="-122"/>
              </a:rPr>
              <a:t>1</a:t>
            </a:r>
            <a:r>
              <a:rPr lang="zh-CN" altLang="en-US" sz="2400" dirty="0">
                <a:latin typeface="汉仪铸字木头人W" panose="00020600040101010101" pitchFamily="18" charset="-122"/>
                <a:ea typeface="汉仪铸字木头人W" panose="00020600040101010101" pitchFamily="18" charset="-122"/>
              </a:rPr>
              <a:t>）通过该系统的应用，实现了生产过程的自动化和标准化</a:t>
            </a:r>
          </a:p>
        </p:txBody>
      </p:sp>
      <p:sp>
        <p:nvSpPr>
          <p:cNvPr id="19" name="文本框 18"/>
          <p:cNvSpPr txBox="1"/>
          <p:nvPr/>
        </p:nvSpPr>
        <p:spPr>
          <a:xfrm>
            <a:off x="2591435" y="2265045"/>
            <a:ext cx="7859395"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By the application of this system, the process of production becomes automatic and standardized</a:t>
            </a:r>
          </a:p>
        </p:txBody>
      </p:sp>
      <p:sp>
        <p:nvSpPr>
          <p:cNvPr id="20" name="文本框 19"/>
          <p:cNvSpPr txBox="1"/>
          <p:nvPr/>
        </p:nvSpPr>
        <p:spPr>
          <a:xfrm>
            <a:off x="1986915" y="3648710"/>
            <a:ext cx="8134350" cy="46037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(2) </a:t>
            </a:r>
            <a:r>
              <a:rPr lang="zh-CN" altLang="en-US" sz="2400" dirty="0">
                <a:latin typeface="汉仪铸字木头人W" panose="00020600040101010101" pitchFamily="18" charset="-122"/>
                <a:ea typeface="汉仪铸字木头人W" panose="00020600040101010101" pitchFamily="18" charset="-122"/>
              </a:rPr>
              <a:t>采用数字信号技术已将火星图片成功传输到地球</a:t>
            </a:r>
          </a:p>
        </p:txBody>
      </p:sp>
      <p:sp>
        <p:nvSpPr>
          <p:cNvPr id="21" name="文本框 20"/>
          <p:cNvSpPr txBox="1"/>
          <p:nvPr/>
        </p:nvSpPr>
        <p:spPr>
          <a:xfrm>
            <a:off x="2591435" y="4500880"/>
            <a:ext cx="7429500"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The pictures of the Mars have been transmitted successfully to the earth by using digital techniques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63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3728085" y="0"/>
            <a:ext cx="8435340" cy="2174875"/>
          </a:xfrm>
          <a:prstGeom prst="rect">
            <a:avLst/>
          </a:prstGeom>
          <a:noFill/>
        </p:spPr>
        <p:txBody>
          <a:bodyPr wrap="square" rtlCol="0">
            <a:noAutofit/>
          </a:bodyPr>
          <a:lstStyle/>
          <a:p>
            <a:endParaRPr lang="zh-CN" altLang="en-US" sz="2400"/>
          </a:p>
        </p:txBody>
      </p:sp>
      <p:sp>
        <p:nvSpPr>
          <p:cNvPr id="5" name="文本框 4"/>
          <p:cNvSpPr txBox="1"/>
          <p:nvPr/>
        </p:nvSpPr>
        <p:spPr>
          <a:xfrm>
            <a:off x="163195" y="4279900"/>
            <a:ext cx="11789410" cy="2474595"/>
          </a:xfrm>
          <a:prstGeom prst="rect">
            <a:avLst/>
          </a:prstGeom>
          <a:noFill/>
        </p:spPr>
        <p:txBody>
          <a:bodyPr wrap="square" rtlCol="0">
            <a:noAutofit/>
          </a:bodyPr>
          <a:lstStyle/>
          <a:p>
            <a:endParaRPr lang="zh-CN" altLang="en-US" sz="2400"/>
          </a:p>
        </p:txBody>
      </p:sp>
      <p:sp>
        <p:nvSpPr>
          <p:cNvPr id="6" name="文本框 5"/>
          <p:cNvSpPr txBox="1"/>
          <p:nvPr/>
        </p:nvSpPr>
        <p:spPr>
          <a:xfrm>
            <a:off x="5309870" y="11430"/>
            <a:ext cx="1238250" cy="368300"/>
          </a:xfrm>
          <a:prstGeom prst="rect">
            <a:avLst/>
          </a:prstGeom>
          <a:noFill/>
        </p:spPr>
        <p:txBody>
          <a:bodyPr wrap="square" rtlCol="0">
            <a:spAutoFit/>
          </a:bodyPr>
          <a:lstStyle/>
          <a:p>
            <a:r>
              <a:rPr lang="zh-CN" altLang="en-US" dirty="0"/>
              <a:t>词语解释</a:t>
            </a:r>
          </a:p>
        </p:txBody>
      </p:sp>
      <p:sp>
        <p:nvSpPr>
          <p:cNvPr id="7" name="文本框 6"/>
          <p:cNvSpPr txBox="1"/>
          <p:nvPr/>
        </p:nvSpPr>
        <p:spPr>
          <a:xfrm>
            <a:off x="26035" y="643890"/>
            <a:ext cx="12173585" cy="6185535"/>
          </a:xfrm>
          <a:prstGeom prst="rect">
            <a:avLst/>
          </a:prstGeom>
          <a:noFill/>
        </p:spPr>
        <p:txBody>
          <a:bodyPr wrap="square" rtlCol="0">
            <a:spAutoFit/>
          </a:bodyPr>
          <a:lstStyle/>
          <a:p>
            <a:r>
              <a:rPr lang="zh-CN" altLang="en-US" dirty="0"/>
              <a:t>cloud computing</a:t>
            </a:r>
            <a:r>
              <a:rPr lang="en-US" altLang="zh-CN" dirty="0"/>
              <a:t>   </a:t>
            </a:r>
            <a:r>
              <a:rPr lang="zh-CN" altLang="en-US" dirty="0"/>
              <a:t>云计算</a:t>
            </a:r>
          </a:p>
          <a:p>
            <a:r>
              <a:rPr lang="zh-CN" altLang="en-US" dirty="0"/>
              <a:t>subversive</a:t>
            </a:r>
            <a:r>
              <a:rPr lang="en-US" altLang="zh-CN" dirty="0"/>
              <a:t>  a.</a:t>
            </a:r>
            <a:r>
              <a:rPr lang="zh-CN" altLang="en-US" dirty="0"/>
              <a:t>从事颠覆的，破坏性的</a:t>
            </a:r>
            <a:r>
              <a:rPr lang="en-US" altLang="zh-CN" dirty="0"/>
              <a:t>  n.</a:t>
            </a:r>
            <a:r>
              <a:rPr lang="zh-CN" altLang="en-US" dirty="0"/>
              <a:t>破坏分子</a:t>
            </a:r>
          </a:p>
          <a:p>
            <a:r>
              <a:rPr lang="zh-CN" altLang="en-US" dirty="0"/>
              <a:t>innovation</a:t>
            </a:r>
            <a:r>
              <a:rPr lang="en-US" altLang="zh-CN" dirty="0"/>
              <a:t>  n.</a:t>
            </a:r>
            <a:r>
              <a:rPr lang="zh-CN" altLang="en-US" dirty="0"/>
              <a:t>改革，创新</a:t>
            </a:r>
          </a:p>
          <a:p>
            <a:r>
              <a:rPr lang="zh-CN" altLang="en-US" dirty="0"/>
              <a:t>transmit</a:t>
            </a:r>
            <a:r>
              <a:rPr lang="en-US" altLang="zh-CN" dirty="0"/>
              <a:t>  vt.</a:t>
            </a:r>
            <a:r>
              <a:rPr lang="zh-CN" altLang="en-US" dirty="0"/>
              <a:t>传输，传染，遗传，发射</a:t>
            </a:r>
            <a:r>
              <a:rPr lang="en-US" altLang="zh-CN" dirty="0"/>
              <a:t>   vi.</a:t>
            </a:r>
            <a:r>
              <a:rPr lang="zh-CN" altLang="en-US" dirty="0"/>
              <a:t>发射信号，流传下来</a:t>
            </a:r>
          </a:p>
          <a:p>
            <a:r>
              <a:rPr lang="zh-CN" altLang="en-US" dirty="0"/>
              <a:t>terminal</a:t>
            </a:r>
            <a:r>
              <a:rPr lang="en-US" altLang="zh-CN" dirty="0"/>
              <a:t>  n.</a:t>
            </a:r>
            <a:r>
              <a:rPr lang="zh-CN" altLang="en-US" dirty="0"/>
              <a:t>终端机，终点，末端</a:t>
            </a:r>
            <a:r>
              <a:rPr lang="en-US" altLang="zh-CN" dirty="0"/>
              <a:t>  a.</a:t>
            </a:r>
            <a:r>
              <a:rPr lang="zh-CN" altLang="en-US" dirty="0"/>
              <a:t>终点的，定期的，晚期的</a:t>
            </a:r>
          </a:p>
          <a:p>
            <a:r>
              <a:rPr lang="zh-CN" altLang="en-US" dirty="0"/>
              <a:t>t</a:t>
            </a:r>
            <a:r>
              <a:rPr lang="en-US" altLang="zh-CN" dirty="0" err="1"/>
              <a:t>ransmission</a:t>
            </a:r>
            <a:r>
              <a:rPr lang="en-US" altLang="zh-CN" dirty="0"/>
              <a:t>  n.</a:t>
            </a:r>
            <a:r>
              <a:rPr lang="zh-CN" altLang="en-US" dirty="0"/>
              <a:t>传输，传达，变速器</a:t>
            </a:r>
          </a:p>
          <a:p>
            <a:r>
              <a:rPr lang="zh-CN" altLang="en-US" dirty="0"/>
              <a:t>extent</a:t>
            </a:r>
            <a:r>
              <a:rPr lang="en-US" altLang="zh-CN" dirty="0"/>
              <a:t>  n.</a:t>
            </a:r>
            <a:r>
              <a:rPr lang="zh-CN" altLang="en-US" dirty="0"/>
              <a:t>范围，程度，区域</a:t>
            </a:r>
          </a:p>
          <a:p>
            <a:r>
              <a:rPr lang="zh-CN" altLang="en-US" dirty="0"/>
              <a:t>remarkable</a:t>
            </a:r>
            <a:r>
              <a:rPr lang="en-US" altLang="zh-CN" dirty="0"/>
              <a:t>  a.</a:t>
            </a:r>
            <a:r>
              <a:rPr lang="zh-CN" altLang="en-US" dirty="0"/>
              <a:t>不平常的，值得注意的，显著的</a:t>
            </a:r>
          </a:p>
          <a:p>
            <a:r>
              <a:rPr lang="zh-CN" altLang="en-US" dirty="0"/>
              <a:t>option</a:t>
            </a:r>
            <a:r>
              <a:rPr lang="en-US" altLang="zh-CN" dirty="0"/>
              <a:t>  n.</a:t>
            </a:r>
            <a:r>
              <a:rPr lang="zh-CN" altLang="en-US" dirty="0"/>
              <a:t>选择权，挑选，选项</a:t>
            </a:r>
          </a:p>
          <a:p>
            <a:r>
              <a:rPr lang="zh-CN" altLang="en-US" dirty="0"/>
              <a:t>multiplayer</a:t>
            </a:r>
            <a:r>
              <a:rPr lang="en-US" altLang="zh-CN" dirty="0"/>
              <a:t>  a.</a:t>
            </a:r>
            <a:r>
              <a:rPr lang="zh-CN" altLang="en-US" dirty="0"/>
              <a:t>多人的（特指电子游戏），多玩家的</a:t>
            </a:r>
          </a:p>
          <a:p>
            <a:r>
              <a:rPr lang="zh-CN" altLang="en-US" dirty="0"/>
              <a:t>graphics</a:t>
            </a:r>
            <a:r>
              <a:rPr lang="en-US" altLang="zh-CN" dirty="0"/>
              <a:t>  n.</a:t>
            </a:r>
            <a:r>
              <a:rPr lang="zh-CN" altLang="en-US" dirty="0"/>
              <a:t>制图法，图形</a:t>
            </a:r>
          </a:p>
          <a:p>
            <a:r>
              <a:rPr lang="zh-CN" altLang="en-US" dirty="0"/>
              <a:t>storage</a:t>
            </a:r>
            <a:r>
              <a:rPr lang="en-US" altLang="zh-CN" dirty="0"/>
              <a:t>  n.</a:t>
            </a:r>
            <a:r>
              <a:rPr lang="zh-CN" altLang="en-US" dirty="0"/>
              <a:t>储存器，保管，库存，仓库</a:t>
            </a:r>
          </a:p>
          <a:p>
            <a:r>
              <a:rPr lang="zh-CN" altLang="en-US" dirty="0"/>
              <a:t>bandwidth</a:t>
            </a:r>
            <a:r>
              <a:rPr lang="en-US" altLang="zh-CN" dirty="0"/>
              <a:t>  n.</a:t>
            </a:r>
            <a:r>
              <a:rPr lang="zh-CN" altLang="en-US" dirty="0"/>
              <a:t>频带宽度，通带宽度</a:t>
            </a:r>
          </a:p>
          <a:p>
            <a:r>
              <a:rPr lang="zh-CN" altLang="en-US" dirty="0"/>
              <a:t>jam</a:t>
            </a:r>
            <a:r>
              <a:rPr lang="en-US" altLang="zh-CN" dirty="0"/>
              <a:t>  n.</a:t>
            </a:r>
            <a:r>
              <a:rPr lang="zh-CN" altLang="en-US" dirty="0"/>
              <a:t>果酱，堵塞，困境</a:t>
            </a:r>
            <a:r>
              <a:rPr lang="en-US" altLang="zh-CN" dirty="0"/>
              <a:t>  vt.</a:t>
            </a:r>
            <a:r>
              <a:rPr lang="zh-CN" altLang="en-US" dirty="0"/>
              <a:t>挤进，使塞满，压碎，使堵塞</a:t>
            </a:r>
            <a:r>
              <a:rPr lang="en-US" altLang="zh-CN" dirty="0"/>
              <a:t>  vi.</a:t>
            </a:r>
            <a:r>
              <a:rPr lang="zh-CN" altLang="en-US" dirty="0"/>
              <a:t>堵塞，轧住，拥挤</a:t>
            </a:r>
          </a:p>
          <a:p>
            <a:r>
              <a:rPr lang="zh-CN" altLang="en-US" dirty="0"/>
              <a:t>latency</a:t>
            </a:r>
            <a:r>
              <a:rPr lang="en-US" altLang="zh-CN" dirty="0"/>
              <a:t>  n.</a:t>
            </a:r>
            <a:r>
              <a:rPr lang="zh-CN" altLang="en-US" dirty="0"/>
              <a:t>潜伏，潜在</a:t>
            </a:r>
          </a:p>
          <a:p>
            <a:r>
              <a:rPr lang="zh-CN" altLang="en-US" dirty="0"/>
              <a:t>broadband</a:t>
            </a:r>
            <a:r>
              <a:rPr lang="en-US" altLang="zh-CN" dirty="0"/>
              <a:t>  n.</a:t>
            </a:r>
            <a:r>
              <a:rPr lang="zh-CN" altLang="en-US" dirty="0"/>
              <a:t>宽带</a:t>
            </a:r>
          </a:p>
          <a:p>
            <a:r>
              <a:rPr lang="en-US" altLang="zh-CN" dirty="0"/>
              <a:t>privacy  n.</a:t>
            </a:r>
            <a:r>
              <a:rPr lang="zh-CN" altLang="en-US" dirty="0"/>
              <a:t>隐私，私密</a:t>
            </a:r>
          </a:p>
          <a:p>
            <a:r>
              <a:rPr lang="zh-CN" altLang="en-US" dirty="0"/>
              <a:t>disclosure</a:t>
            </a:r>
            <a:r>
              <a:rPr lang="en-US" altLang="zh-CN" dirty="0"/>
              <a:t>  n.</a:t>
            </a:r>
            <a:r>
              <a:rPr lang="zh-CN" altLang="en-US" dirty="0"/>
              <a:t>披露，公开，暴露的事实</a:t>
            </a:r>
          </a:p>
          <a:p>
            <a:r>
              <a:rPr lang="zh-CN" altLang="en-US" dirty="0"/>
              <a:t>comprehensive</a:t>
            </a:r>
            <a:r>
              <a:rPr lang="en-US" altLang="zh-CN" dirty="0"/>
              <a:t>  a.</a:t>
            </a:r>
            <a:r>
              <a:rPr lang="zh-CN" altLang="en-US" dirty="0"/>
              <a:t>综合的，全部的</a:t>
            </a:r>
            <a:r>
              <a:rPr lang="en-US" altLang="zh-CN" dirty="0"/>
              <a:t>  n.</a:t>
            </a:r>
            <a:r>
              <a:rPr lang="zh-CN" altLang="en-US" dirty="0"/>
              <a:t>综合中学</a:t>
            </a:r>
          </a:p>
          <a:p>
            <a:r>
              <a:rPr lang="zh-CN" altLang="en-US" dirty="0"/>
              <a:t>vigorously</a:t>
            </a:r>
            <a:r>
              <a:rPr lang="en-US" altLang="zh-CN" dirty="0"/>
              <a:t> ad.</a:t>
            </a:r>
            <a:r>
              <a:rPr lang="zh-CN" altLang="en-US" dirty="0"/>
              <a:t>精神旺盛地，活泼地</a:t>
            </a:r>
          </a:p>
          <a:p>
            <a:r>
              <a:rPr lang="zh-CN" altLang="en-US" dirty="0"/>
              <a:t>accelerate</a:t>
            </a:r>
            <a:r>
              <a:rPr lang="en-US" altLang="zh-CN" dirty="0"/>
              <a:t>  v.</a:t>
            </a:r>
            <a:r>
              <a:rPr lang="zh-CN" altLang="en-US" dirty="0"/>
              <a:t>加快，加速</a:t>
            </a:r>
          </a:p>
          <a:p>
            <a:r>
              <a:rPr lang="zh-CN" altLang="en-US" dirty="0"/>
              <a:t>blockchain</a:t>
            </a:r>
            <a:r>
              <a:rPr lang="en-US" altLang="zh-CN" dirty="0"/>
              <a:t>  n.</a:t>
            </a:r>
            <a:r>
              <a:rPr lang="zh-CN" altLang="en-US" dirty="0"/>
              <a:t>块环链，车链</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63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3728085" y="0"/>
            <a:ext cx="8435340" cy="2174875"/>
          </a:xfrm>
          <a:prstGeom prst="rect">
            <a:avLst/>
          </a:prstGeom>
          <a:noFill/>
        </p:spPr>
        <p:txBody>
          <a:bodyPr wrap="square" rtlCol="0">
            <a:noAutofit/>
          </a:bodyPr>
          <a:lstStyle/>
          <a:p>
            <a:endParaRPr lang="zh-CN" altLang="en-US" sz="2400"/>
          </a:p>
        </p:txBody>
      </p:sp>
      <p:sp>
        <p:nvSpPr>
          <p:cNvPr id="5" name="文本框 4"/>
          <p:cNvSpPr txBox="1"/>
          <p:nvPr/>
        </p:nvSpPr>
        <p:spPr>
          <a:xfrm>
            <a:off x="163195" y="4279900"/>
            <a:ext cx="11789410" cy="2474595"/>
          </a:xfrm>
          <a:prstGeom prst="rect">
            <a:avLst/>
          </a:prstGeom>
          <a:noFill/>
        </p:spPr>
        <p:txBody>
          <a:bodyPr wrap="square" rtlCol="0">
            <a:noAutofit/>
          </a:bodyPr>
          <a:lstStyle/>
          <a:p>
            <a:endParaRPr lang="zh-CN" altLang="en-US" sz="2400"/>
          </a:p>
        </p:txBody>
      </p:sp>
      <p:sp>
        <p:nvSpPr>
          <p:cNvPr id="6" name="文本框 5"/>
          <p:cNvSpPr txBox="1"/>
          <p:nvPr/>
        </p:nvSpPr>
        <p:spPr>
          <a:xfrm>
            <a:off x="5309870" y="11430"/>
            <a:ext cx="1238250" cy="368300"/>
          </a:xfrm>
          <a:prstGeom prst="rect">
            <a:avLst/>
          </a:prstGeom>
          <a:noFill/>
        </p:spPr>
        <p:txBody>
          <a:bodyPr wrap="square" rtlCol="0">
            <a:spAutoFit/>
          </a:bodyPr>
          <a:lstStyle/>
          <a:p>
            <a:r>
              <a:rPr lang="zh-CN" altLang="en-US"/>
              <a:t>词语解释</a:t>
            </a:r>
          </a:p>
        </p:txBody>
      </p:sp>
      <p:sp>
        <p:nvSpPr>
          <p:cNvPr id="2" name="文本框 1"/>
          <p:cNvSpPr txBox="1"/>
          <p:nvPr/>
        </p:nvSpPr>
        <p:spPr>
          <a:xfrm>
            <a:off x="17145" y="643890"/>
            <a:ext cx="12118340" cy="1753235"/>
          </a:xfrm>
          <a:prstGeom prst="rect">
            <a:avLst/>
          </a:prstGeom>
          <a:noFill/>
        </p:spPr>
        <p:txBody>
          <a:bodyPr wrap="square" rtlCol="0">
            <a:spAutoFit/>
          </a:bodyPr>
          <a:lstStyle/>
          <a:p>
            <a:r>
              <a:rPr lang="zh-CN" altLang="en-US" dirty="0"/>
              <a:t>enable</a:t>
            </a:r>
            <a:r>
              <a:rPr lang="en-US" altLang="zh-CN" dirty="0"/>
              <a:t>  vt.</a:t>
            </a:r>
            <a:r>
              <a:rPr lang="zh-CN" altLang="en-US" dirty="0"/>
              <a:t>使可能，使可行</a:t>
            </a:r>
          </a:p>
          <a:p>
            <a:r>
              <a:rPr lang="zh-CN" altLang="en-US" dirty="0"/>
              <a:t>circulation</a:t>
            </a:r>
            <a:r>
              <a:rPr lang="en-US" altLang="zh-CN" dirty="0"/>
              <a:t>  n.</a:t>
            </a:r>
            <a:r>
              <a:rPr lang="zh-CN" altLang="en-US" dirty="0"/>
              <a:t>循环，流通，传递，发行量，交际，销售量</a:t>
            </a:r>
          </a:p>
          <a:p>
            <a:r>
              <a:rPr lang="zh-CN" altLang="en-US" dirty="0"/>
              <a:t>optimize</a:t>
            </a:r>
            <a:r>
              <a:rPr lang="en-US" altLang="zh-CN" dirty="0"/>
              <a:t>  vt.</a:t>
            </a:r>
            <a:r>
              <a:rPr lang="zh-CN" altLang="en-US" dirty="0"/>
              <a:t>优化，充分利用</a:t>
            </a:r>
          </a:p>
          <a:p>
            <a:r>
              <a:rPr lang="zh-CN" altLang="en-US" dirty="0"/>
              <a:t>indispensable</a:t>
            </a:r>
            <a:r>
              <a:rPr lang="en-US" altLang="zh-CN" dirty="0"/>
              <a:t>  a.</a:t>
            </a:r>
            <a:r>
              <a:rPr lang="zh-CN" altLang="en-US" dirty="0"/>
              <a:t>不可或缺的，必不可少的</a:t>
            </a:r>
            <a:r>
              <a:rPr lang="en-US" altLang="zh-CN" dirty="0"/>
              <a:t>  n.</a:t>
            </a:r>
            <a:r>
              <a:rPr lang="zh-CN" altLang="en-US" dirty="0"/>
              <a:t>不可缺少的人或物</a:t>
            </a:r>
          </a:p>
          <a:p>
            <a:r>
              <a:rPr lang="zh-CN" altLang="en-US" dirty="0"/>
              <a:t>irreplaceable</a:t>
            </a:r>
            <a:r>
              <a:rPr lang="en-US" altLang="zh-CN" dirty="0"/>
              <a:t>  a.</a:t>
            </a:r>
            <a:r>
              <a:rPr lang="zh-CN" altLang="en-US" dirty="0"/>
              <a:t>不能替代的</a:t>
            </a:r>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63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 name="http://photo-static-api.fotomore.com/creative/vcg/veer/612/veer-349979581.jpg" descr="templates\picture_hover\&amp;pky0971088899_sjzg_VCG41N1199927864&amp;2&amp;src_toppic_drop1&amp;"/>
          <p:cNvPicPr>
            <a:picLocks noChangeAspect="1"/>
          </p:cNvPicPr>
          <p:nvPr/>
        </p:nvPicPr>
        <p:blipFill>
          <a:blip r:embed="rId2"/>
          <a:stretch>
            <a:fillRect/>
          </a:stretch>
        </p:blipFill>
        <p:spPr>
          <a:xfrm>
            <a:off x="-635" y="0"/>
            <a:ext cx="3728085" cy="2485390"/>
          </a:xfrm>
          <a:prstGeom prst="rect">
            <a:avLst/>
          </a:prstGeom>
        </p:spPr>
      </p:pic>
      <p:sp>
        <p:nvSpPr>
          <p:cNvPr id="3" name="文本框 2"/>
          <p:cNvSpPr txBox="1"/>
          <p:nvPr/>
        </p:nvSpPr>
        <p:spPr>
          <a:xfrm>
            <a:off x="3728085" y="0"/>
            <a:ext cx="8435340" cy="2174875"/>
          </a:xfrm>
          <a:prstGeom prst="rect">
            <a:avLst/>
          </a:prstGeom>
          <a:noFill/>
        </p:spPr>
        <p:txBody>
          <a:bodyPr wrap="square" rtlCol="0">
            <a:noAutofit/>
          </a:bodyPr>
          <a:lstStyle/>
          <a:p>
            <a:r>
              <a:rPr lang="zh-CN" altLang="en-US" sz="2400" dirty="0"/>
              <a:t>In recent years, the emergence of emerging technologies such as cloud computing and artificial intelligence has led to great development in all walks of life. Among them, as the latest subversive innovation in the game industry, cloud games have become a necessary technology in the game industry and are developing rapidly. This article will discuss the development and trend of cloud game technology from the aspects of the development history of cloud games, the current situation, advantages and disadvantages of cloud game technology, and the future challenges and trends faced by cloud games.</a:t>
            </a:r>
          </a:p>
        </p:txBody>
      </p:sp>
      <p:sp>
        <p:nvSpPr>
          <p:cNvPr id="5" name="文本框 4"/>
          <p:cNvSpPr txBox="1"/>
          <p:nvPr/>
        </p:nvSpPr>
        <p:spPr>
          <a:xfrm>
            <a:off x="163195" y="4279900"/>
            <a:ext cx="11789410" cy="2474595"/>
          </a:xfrm>
          <a:prstGeom prst="rect">
            <a:avLst/>
          </a:prstGeom>
          <a:noFill/>
        </p:spPr>
        <p:txBody>
          <a:bodyPr wrap="square" rtlCol="0">
            <a:noAutofit/>
          </a:bodyPr>
          <a:lstStyle/>
          <a:p>
            <a:r>
              <a:rPr lang="zh-CN" altLang="en-US" sz="2400" dirty="0"/>
              <a:t>近年来，云计算、人工智能等新兴技术的出现，让各行各业都得到了长足的发展。其中，云游戏作为游戏行业最新的颠覆式创新，已经成为游戏行业的必备技术，正在迅速地发展壮大。本文将从云游戏的发展历程、云游戏技术的现状及优缺点、以及云游戏面临的未来挑战和趋势等方面，探讨云游戏技术的发展及其趋势。</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 name="https://img8.file.cache.docer.com/storage/1596704173816573000/dce41f529ee6f563427547e5a1597ead.jpg" descr="templates\picture_hover\&amp;pky4389207775_sjzg_&amp;2&amp;src_toppic_drop1&amp;"/>
          <p:cNvPicPr>
            <a:picLocks noChangeAspect="1"/>
          </p:cNvPicPr>
          <p:nvPr/>
        </p:nvPicPr>
        <p:blipFill>
          <a:blip r:embed="rId2"/>
          <a:stretch>
            <a:fillRect/>
          </a:stretch>
        </p:blipFill>
        <p:spPr>
          <a:xfrm>
            <a:off x="0" y="0"/>
            <a:ext cx="5334000" cy="3555365"/>
          </a:xfrm>
          <a:prstGeom prst="rect">
            <a:avLst/>
          </a:prstGeom>
        </p:spPr>
      </p:pic>
      <p:sp>
        <p:nvSpPr>
          <p:cNvPr id="3" name="文本框 2"/>
          <p:cNvSpPr txBox="1"/>
          <p:nvPr/>
        </p:nvSpPr>
        <p:spPr>
          <a:xfrm>
            <a:off x="5414010" y="635"/>
            <a:ext cx="6767830" cy="4015105"/>
          </a:xfrm>
          <a:prstGeom prst="rect">
            <a:avLst/>
          </a:prstGeom>
          <a:noFill/>
        </p:spPr>
        <p:txBody>
          <a:bodyPr wrap="square" rtlCol="0">
            <a:noAutofit/>
          </a:bodyPr>
          <a:lstStyle/>
          <a:p>
            <a:r>
              <a:rPr lang="zh-CN" altLang="en-US" sz="2400" dirty="0"/>
              <a:t> Cloud games originated from Internet TV games. It is a form of games that transmit game screens to user terminals with the help of high-speed Internet connection. The earliest cloud games appeared around 2000, when cloud games had not been developed enough due to the limitations of network transmission technology. It was not until around 2010, due to the progress of cloud computing technology, that cloud games began to enter the public eye and became one of the hottest topics in the game industry.</a:t>
            </a:r>
          </a:p>
        </p:txBody>
      </p:sp>
      <p:sp>
        <p:nvSpPr>
          <p:cNvPr id="5" name="文本框 4"/>
          <p:cNvSpPr txBox="1"/>
          <p:nvPr/>
        </p:nvSpPr>
        <p:spPr>
          <a:xfrm>
            <a:off x="109220" y="4581525"/>
            <a:ext cx="12072620" cy="1568450"/>
          </a:xfrm>
          <a:prstGeom prst="rect">
            <a:avLst/>
          </a:prstGeom>
          <a:noFill/>
        </p:spPr>
        <p:txBody>
          <a:bodyPr wrap="square" rtlCol="0">
            <a:spAutoFit/>
          </a:bodyPr>
          <a:lstStyle/>
          <a:p>
            <a:r>
              <a:rPr lang="zh-CN" altLang="en-US" sz="2400"/>
              <a:t>云游戏最早起源于互联网电视游戏，是一种借助高速互联网连接，将游戏画面传输到用户终端上运行的游戏形式。最早的云游戏出现于2000年左右，当时由于网络传输技术的限制，云游戏还没有得到足够的发展。直到2010年左右，由于云计算技术的进步，云游戏才开始进入大众视野，成为游戏行业最热门的话题之一。</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sp>
        <p:nvSpPr>
          <p:cNvPr id="3" name="文本框 2"/>
          <p:cNvSpPr txBox="1"/>
          <p:nvPr/>
        </p:nvSpPr>
        <p:spPr>
          <a:xfrm>
            <a:off x="5414010" y="635"/>
            <a:ext cx="6767830" cy="4015105"/>
          </a:xfrm>
          <a:prstGeom prst="rect">
            <a:avLst/>
          </a:prstGeom>
          <a:noFill/>
        </p:spPr>
        <p:txBody>
          <a:bodyPr wrap="square" rtlCol="0">
            <a:noAutofit/>
          </a:bodyPr>
          <a:lstStyle/>
          <a:p>
            <a:endParaRPr lang="zh-CN" altLang="en-US" sz="2400"/>
          </a:p>
        </p:txBody>
      </p:sp>
      <p:pic>
        <p:nvPicPr>
          <p:cNvPr id="6" name="http://photo-static-api.fotomore.com/creative/vcg/veer/612/veer-146067978.jpg" descr="templates\picture_hover\&amp;pky9454403620_sjzg_VCG41N605771740&amp;2&amp;src_toppic_drop1&amp;"/>
          <p:cNvPicPr>
            <a:picLocks noChangeAspect="1"/>
          </p:cNvPicPr>
          <p:nvPr/>
        </p:nvPicPr>
        <p:blipFill>
          <a:blip r:embed="rId2"/>
          <a:stretch>
            <a:fillRect/>
          </a:stretch>
        </p:blipFill>
        <p:spPr>
          <a:xfrm>
            <a:off x="0" y="0"/>
            <a:ext cx="5223510" cy="3917950"/>
          </a:xfrm>
          <a:prstGeom prst="rect">
            <a:avLst/>
          </a:prstGeom>
        </p:spPr>
      </p:pic>
      <p:sp>
        <p:nvSpPr>
          <p:cNvPr id="7" name="文本框 6"/>
          <p:cNvSpPr txBox="1"/>
          <p:nvPr/>
        </p:nvSpPr>
        <p:spPr>
          <a:xfrm>
            <a:off x="5413375" y="635"/>
            <a:ext cx="6732270" cy="471170"/>
          </a:xfrm>
          <a:prstGeom prst="rect">
            <a:avLst/>
          </a:prstGeom>
          <a:noFill/>
        </p:spPr>
        <p:txBody>
          <a:bodyPr wrap="square" rtlCol="0">
            <a:noAutofit/>
          </a:bodyPr>
          <a:lstStyle/>
          <a:p>
            <a:r>
              <a:rPr lang="zh-CN" altLang="en-US" sz="2000"/>
              <a:t>Cloud game technology has developed to a certain extent and has achieved remarkable results. Its main technical routes include cloud games based on streaming media transmission, browser-based cloud games, and cloud server-based games. So far, cloud game technology has a variety of options such as multiplayer online games, high-quality, 3D virtual reality, etc. However, there are also some advantages and disadvantages of cloud game technology. The advantage is that cloud games allow players to play high-quality games without high-performance graphics cards without considering storage space. At the same time, the distribution of cloud games is also more convenient; the disadvantage is that the delay of the network will affect the game experience. Players of cloud games need to have enough network bandwidth and a stable network connection, otherwise there may be problems such as stuttering and disconnection.</a:t>
            </a:r>
          </a:p>
        </p:txBody>
      </p:sp>
      <p:sp>
        <p:nvSpPr>
          <p:cNvPr id="8" name="文本框 7"/>
          <p:cNvSpPr txBox="1"/>
          <p:nvPr/>
        </p:nvSpPr>
        <p:spPr>
          <a:xfrm>
            <a:off x="19685" y="5278755"/>
            <a:ext cx="12172315" cy="1476375"/>
          </a:xfrm>
          <a:prstGeom prst="rect">
            <a:avLst/>
          </a:prstGeom>
          <a:noFill/>
        </p:spPr>
        <p:txBody>
          <a:bodyPr wrap="square" rtlCol="0">
            <a:spAutoFit/>
          </a:bodyPr>
          <a:lstStyle/>
          <a:p>
            <a:r>
              <a:rPr lang="zh-CN" altLang="en-US"/>
              <a:t>云游戏技术已经发展到了一定的程度，取得了较为显著的成果。其主要技术路线有基于流媒体传输的云游戏、基于浏览器的云游戏、基于云服务器的云游戏。至今，云游戏技术已经具备了多人在线游戏、高画质、3D虚拟现实等多种选择。然而，云游戏技术也存在一些优缺点。其优点在于云游戏可以让玩家不需要高性能显卡就能玩到高画面质量游戏，无需考虑存储空间。同时，云游戏的分发也更为便捷；缺点则在于网络的延迟会对游戏体验有所影响。云游戏的玩家需要有足够的网络带宽和稳定的网络连接，否则可能会出现卡顿、掉线等问题。</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5414010" y="635"/>
            <a:ext cx="6767830" cy="4015105"/>
          </a:xfrm>
          <a:prstGeom prst="rect">
            <a:avLst/>
          </a:prstGeom>
          <a:noFill/>
        </p:spPr>
        <p:txBody>
          <a:bodyPr wrap="square" rtlCol="0">
            <a:noAutofit/>
          </a:bodyPr>
          <a:lstStyle/>
          <a:p>
            <a:r>
              <a:rPr lang="zh-CN" altLang="en-US" sz="2000"/>
              <a:t>Although cloud games have many advantages, they also face many future challenges. One of the biggest challenges is the problem of network latency. Although broadband network technology has made great progress, the network speed is still not stable enough, and the delay problem is still one of the biggest problems. Secondly, cloud games should do a good job in the protection of player data. Game data, personal data, etc. in cloud games may face the risk of privacy disclosure. Finally, cloud games should solve the problem of game balance. When playing games on different devices, the player's comprehensive ability of the device will be different, which is a great challenge to the balance of the game.</a:t>
            </a:r>
          </a:p>
        </p:txBody>
      </p:sp>
      <p:pic>
        <p:nvPicPr>
          <p:cNvPr id="2" name="http://photo-static-api.fotomore.com/creative/vcg/veer/612/veer-349979581.jpg" descr="templates\picture_hover\&amp;pky0971088899_sjzg_VCG41N1199927864&amp;2&amp;src_toppic_drop1&amp;"/>
          <p:cNvPicPr>
            <a:picLocks noChangeAspect="1"/>
          </p:cNvPicPr>
          <p:nvPr/>
        </p:nvPicPr>
        <p:blipFill>
          <a:blip r:embed="rId2"/>
          <a:stretch>
            <a:fillRect/>
          </a:stretch>
        </p:blipFill>
        <p:spPr>
          <a:xfrm>
            <a:off x="0" y="635"/>
            <a:ext cx="5443855" cy="3628390"/>
          </a:xfrm>
          <a:prstGeom prst="rect">
            <a:avLst/>
          </a:prstGeom>
        </p:spPr>
      </p:pic>
      <p:sp>
        <p:nvSpPr>
          <p:cNvPr id="5" name="文本框 4"/>
          <p:cNvSpPr txBox="1"/>
          <p:nvPr/>
        </p:nvSpPr>
        <p:spPr>
          <a:xfrm>
            <a:off x="118110" y="4344035"/>
            <a:ext cx="11871960" cy="1630045"/>
          </a:xfrm>
          <a:prstGeom prst="rect">
            <a:avLst/>
          </a:prstGeom>
          <a:noFill/>
        </p:spPr>
        <p:txBody>
          <a:bodyPr wrap="square" rtlCol="0">
            <a:spAutoFit/>
          </a:bodyPr>
          <a:lstStyle/>
          <a:p>
            <a:r>
              <a:rPr lang="zh-CN" altLang="en-US" sz="2000"/>
              <a:t>虽然云游戏有很多的优点，但是它也面临着许多未来挑战。其中最大的挑战就是网络延迟的问题。虽然现在宽带网络技术已经取得了很大进步，但是网速仍然不够稳定，延迟问题依然是最大问题之一。其次，云游戏要做好玩家数据的保护。云游戏中的游戏数据、个人数据等，可能面临着隐私泄露的风险。最后，云游戏要解决游戏平衡性问题。在各种不同的设备上进行游戏时，玩家的设备综合能力会有差异，对于游戏的平衡性是很大的挑战。</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63771" y="614680"/>
            <a:ext cx="10556558" cy="550037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690" y="5229120"/>
            <a:ext cx="1450150" cy="1450150"/>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705" y="4882821"/>
            <a:ext cx="1641809" cy="1641809"/>
          </a:xfrm>
          <a:prstGeom prst="rect">
            <a:avLst/>
          </a:prstGeom>
        </p:spPr>
      </p:pic>
      <p:sp>
        <p:nvSpPr>
          <p:cNvPr id="9" name="文本框 8"/>
          <p:cNvSpPr txBox="1"/>
          <p:nvPr/>
        </p:nvSpPr>
        <p:spPr>
          <a:xfrm>
            <a:off x="5195992" y="1466801"/>
            <a:ext cx="1800015" cy="1015663"/>
          </a:xfrm>
          <a:prstGeom prst="rect">
            <a:avLst/>
          </a:prstGeom>
          <a:noFill/>
        </p:spPr>
        <p:txBody>
          <a:bodyPr wrap="square" rtlCol="0">
            <a:spAutoFit/>
          </a:bodyPr>
          <a:lstStyle/>
          <a:p>
            <a:pPr algn="dist"/>
            <a:r>
              <a:rPr lang="zh-CN" altLang="en-US" sz="60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目录</a:t>
            </a:r>
          </a:p>
        </p:txBody>
      </p:sp>
      <p:sp>
        <p:nvSpPr>
          <p:cNvPr id="7" name="文本框 6"/>
          <p:cNvSpPr txBox="1"/>
          <p:nvPr/>
        </p:nvSpPr>
        <p:spPr>
          <a:xfrm>
            <a:off x="2422525" y="2869565"/>
            <a:ext cx="7639685" cy="1014730"/>
          </a:xfrm>
          <a:prstGeom prst="rect">
            <a:avLst/>
          </a:prstGeom>
          <a:noFill/>
        </p:spPr>
        <p:txBody>
          <a:bodyPr wrap="square" rtlCol="0">
            <a:spAutoFit/>
          </a:bodyPr>
          <a:lstStyle/>
          <a:p>
            <a:r>
              <a:rPr lang="zh-CN" altLang="en-US" sz="6000">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一：课内知识回顾</a:t>
            </a:r>
          </a:p>
        </p:txBody>
      </p:sp>
      <p:sp>
        <p:nvSpPr>
          <p:cNvPr id="12" name="文本框 11"/>
          <p:cNvSpPr txBox="1"/>
          <p:nvPr/>
        </p:nvSpPr>
        <p:spPr>
          <a:xfrm>
            <a:off x="2421255" y="4248150"/>
            <a:ext cx="7640955" cy="989330"/>
          </a:xfrm>
          <a:prstGeom prst="rect">
            <a:avLst/>
          </a:prstGeom>
          <a:noFill/>
        </p:spPr>
        <p:txBody>
          <a:bodyPr wrap="square" rtlCol="0">
            <a:noAutofit/>
          </a:bodyPr>
          <a:lstStyle/>
          <a:p>
            <a:r>
              <a:rPr lang="zh-CN" altLang="en-US" sz="6000">
                <a:solidFill>
                  <a:schemeClr val="tx1"/>
                </a:solidFill>
                <a:latin typeface="汉仪铸字木头人W" panose="00020600040101010101" pitchFamily="18" charset="-122"/>
                <a:ea typeface="汉仪铸字木头人W" panose="00020600040101010101" pitchFamily="18" charset="-122"/>
              </a:rPr>
              <a:t>二：个人展示</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635" cy="711835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5414010" y="635"/>
            <a:ext cx="6767830" cy="4015105"/>
          </a:xfrm>
          <a:prstGeom prst="rect">
            <a:avLst/>
          </a:prstGeom>
          <a:noFill/>
        </p:spPr>
        <p:txBody>
          <a:bodyPr wrap="square" rtlCol="0">
            <a:noAutofit/>
          </a:bodyPr>
          <a:lstStyle/>
          <a:p>
            <a:r>
              <a:rPr lang="zh-CN" altLang="en-US" sz="2400"/>
              <a:t>In the future, cloud game technology will develop in the following aspects: first, vigorously develop 5G network technology to accelerate the transmission speed of cloud games and improve the quality of cloud games; second, quickly develop artificial intelligence technology to combine cloud games with AI to increase players' game experience; third, introduce blockchain technology to empower the effective circulation of game data. Through the above upgrades, the user experience of cloud games will be greatly optimized. </a:t>
            </a:r>
          </a:p>
        </p:txBody>
      </p:sp>
      <p:pic>
        <p:nvPicPr>
          <p:cNvPr id="2" name="http://photo-static-api.fotomore.com/creative/vcg/veer/612/veer-348778677.jpg" descr="templates\picture_hover\&amp;pky0369251834_sjzg_VCG41N1194985924&amp;2&amp;src_toppic_airec&amp;"/>
          <p:cNvPicPr>
            <a:picLocks noChangeAspect="1"/>
          </p:cNvPicPr>
          <p:nvPr/>
        </p:nvPicPr>
        <p:blipFill>
          <a:blip r:embed="rId2"/>
          <a:stretch>
            <a:fillRect/>
          </a:stretch>
        </p:blipFill>
        <p:spPr>
          <a:xfrm>
            <a:off x="0" y="0"/>
            <a:ext cx="5123180" cy="3414395"/>
          </a:xfrm>
          <a:prstGeom prst="rect">
            <a:avLst/>
          </a:prstGeom>
        </p:spPr>
      </p:pic>
      <p:sp>
        <p:nvSpPr>
          <p:cNvPr id="5" name="文本框 4"/>
          <p:cNvSpPr txBox="1"/>
          <p:nvPr/>
        </p:nvSpPr>
        <p:spPr>
          <a:xfrm>
            <a:off x="6475730" y="542925"/>
            <a:ext cx="4064000" cy="368300"/>
          </a:xfrm>
          <a:prstGeom prst="rect">
            <a:avLst/>
          </a:prstGeom>
          <a:noFill/>
        </p:spPr>
        <p:txBody>
          <a:bodyPr wrap="square" rtlCol="0">
            <a:spAutoFit/>
          </a:bodyPr>
          <a:lstStyle/>
          <a:p>
            <a:endParaRPr lang="zh-CN" altLang="en-US"/>
          </a:p>
        </p:txBody>
      </p:sp>
      <p:sp>
        <p:nvSpPr>
          <p:cNvPr id="6" name="文本框 5"/>
          <p:cNvSpPr txBox="1"/>
          <p:nvPr/>
        </p:nvSpPr>
        <p:spPr>
          <a:xfrm>
            <a:off x="36195" y="3703320"/>
            <a:ext cx="5376545" cy="3046095"/>
          </a:xfrm>
          <a:prstGeom prst="rect">
            <a:avLst/>
          </a:prstGeom>
          <a:noFill/>
        </p:spPr>
        <p:txBody>
          <a:bodyPr wrap="square" rtlCol="0">
            <a:spAutoFit/>
          </a:bodyPr>
          <a:lstStyle/>
          <a:p>
            <a:r>
              <a:rPr lang="zh-CN" altLang="en-US" sz="2400"/>
              <a:t>未来的云游戏技术将会在以下几方面发展：第一、大力发展5G网络技术，加快云游戏的传输速度，提升云游戏的品质；第二、快速发展人工智能技术，将云游戏与AI相结合，增加玩家的游戏体验；第三、引入区块链技术赋能游戏数据有效流转。通过以上升级，将会极大地优化云游戏的用户体验。</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635" cy="711835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6475730" y="542925"/>
            <a:ext cx="4064000" cy="368300"/>
          </a:xfrm>
          <a:prstGeom prst="rect">
            <a:avLst/>
          </a:prstGeom>
          <a:noFill/>
        </p:spPr>
        <p:txBody>
          <a:bodyPr wrap="square" rtlCol="0">
            <a:spAutoFit/>
          </a:bodyPr>
          <a:lstStyle/>
          <a:p>
            <a:endParaRPr lang="zh-CN" altLang="en-US"/>
          </a:p>
        </p:txBody>
      </p:sp>
      <p:pic>
        <p:nvPicPr>
          <p:cNvPr id="7" name="http://photo-static-api.fotomore.com/creative/vcg/veer/612/veer-354347307.jpg" descr="templates\picture_hover\&amp;pky0370352132_sjzg_VCG41N1217281131&amp;2&amp;src_toppic_drop1&amp;"/>
          <p:cNvPicPr>
            <a:picLocks noChangeAspect="1"/>
          </p:cNvPicPr>
          <p:nvPr/>
        </p:nvPicPr>
        <p:blipFill>
          <a:blip r:embed="rId2"/>
          <a:stretch>
            <a:fillRect/>
          </a:stretch>
        </p:blipFill>
        <p:spPr>
          <a:xfrm>
            <a:off x="0" y="0"/>
            <a:ext cx="6289040" cy="3536950"/>
          </a:xfrm>
          <a:prstGeom prst="rect">
            <a:avLst/>
          </a:prstGeom>
        </p:spPr>
      </p:pic>
      <p:sp>
        <p:nvSpPr>
          <p:cNvPr id="8" name="文本框 7"/>
          <p:cNvSpPr txBox="1"/>
          <p:nvPr/>
        </p:nvSpPr>
        <p:spPr>
          <a:xfrm>
            <a:off x="6419850" y="4445"/>
            <a:ext cx="5779770" cy="4523105"/>
          </a:xfrm>
          <a:prstGeom prst="rect">
            <a:avLst/>
          </a:prstGeom>
          <a:noFill/>
        </p:spPr>
        <p:txBody>
          <a:bodyPr wrap="square" rtlCol="0">
            <a:spAutoFit/>
          </a:bodyPr>
          <a:lstStyle/>
          <a:p>
            <a:r>
              <a:rPr lang="zh-CN" altLang="en-US" sz="2400"/>
              <a:t>Conclusion In a word, cloud game technology will have more far-reaching influence and value, and there will be indispensable technical challenges and improvement solutions on the road to development. The continuous improvement and expansion of future development will certainly become an irreplaceable part of the game industry. The development of cloud games may be very long, but the future development direction and trend are very clear.</a:t>
            </a:r>
          </a:p>
        </p:txBody>
      </p:sp>
      <p:sp>
        <p:nvSpPr>
          <p:cNvPr id="9" name="文本框 8"/>
          <p:cNvSpPr txBox="1"/>
          <p:nvPr/>
        </p:nvSpPr>
        <p:spPr>
          <a:xfrm>
            <a:off x="92075" y="4527550"/>
            <a:ext cx="12099925" cy="2676525"/>
          </a:xfrm>
          <a:prstGeom prst="rect">
            <a:avLst/>
          </a:prstGeom>
          <a:noFill/>
        </p:spPr>
        <p:txBody>
          <a:bodyPr wrap="square" rtlCol="0">
            <a:spAutoFit/>
          </a:bodyPr>
          <a:lstStyle/>
          <a:p>
            <a:r>
              <a:rPr lang="zh-CN" altLang="en-US" sz="2400"/>
              <a:t>未来的云游戏技术将会在以下几方面发展：第一、大力发展5G网络技术，加快云游戏的传输速度，提升云游戏的品质；第二、快速发展人工智能技术，将云游戏与AI相结合，增加玩家的游戏体验；第三、引入区块链技术赋能游戏数据有效流转。通过以上升级，将会极大地优化云游戏的用户体验。第六章：结论总之，云游戏技术将会有更加深远的影响力和价值，而在发展之路上也有着不可或缺的技术挑战和改进方案，在未来的发展中持续的提高和扩展，必将成为游戏行业不可替代的一部分。云游戏的发展可能还很漫长，但未来的发展方向和趋势已经非常的清晰。</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2"/>
            <p:custDataLst>
              <p:tags r:id="rId2"/>
            </p:custDataLst>
          </p:nvPr>
        </p:nvSpPr>
        <p:spPr/>
        <p:txBody>
          <a:bodyPr/>
          <a:lstStyle/>
          <a:p>
            <a:r>
              <a:rPr lang="zh-CN" altLang="en-US">
                <a:solidFill>
                  <a:schemeClr val="lt1"/>
                </a:solidFill>
              </a:rPr>
              <a:t>感谢观看</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09199" y="1255077"/>
            <a:ext cx="9773603" cy="434784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2619" y="4415161"/>
            <a:ext cx="1971681" cy="1971681"/>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171" y="4044153"/>
            <a:ext cx="2152650" cy="2152650"/>
          </a:xfrm>
          <a:prstGeom prst="rect">
            <a:avLst/>
          </a:prstGeom>
        </p:spPr>
      </p:pic>
      <p:sp>
        <p:nvSpPr>
          <p:cNvPr id="2" name="文本框 1"/>
          <p:cNvSpPr txBox="1"/>
          <p:nvPr/>
        </p:nvSpPr>
        <p:spPr>
          <a:xfrm>
            <a:off x="2757697" y="2509369"/>
            <a:ext cx="6676075" cy="1198880"/>
          </a:xfrm>
          <a:prstGeom prst="rect">
            <a:avLst/>
          </a:prstGeom>
          <a:noFill/>
        </p:spPr>
        <p:txBody>
          <a:bodyPr wrap="square" rtlCol="0">
            <a:spAutoFit/>
          </a:bodyPr>
          <a:lstStyle/>
          <a:p>
            <a:pPr algn="dist"/>
            <a:r>
              <a:rPr lang="zh-CN" altLang="en-US" sz="72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课内内容复习</a:t>
            </a:r>
          </a:p>
        </p:txBody>
      </p:sp>
      <p:sp>
        <p:nvSpPr>
          <p:cNvPr id="6" name="文本框 5"/>
          <p:cNvSpPr txBox="1"/>
          <p:nvPr/>
        </p:nvSpPr>
        <p:spPr>
          <a:xfrm>
            <a:off x="3335020" y="3925570"/>
            <a:ext cx="5339080" cy="668020"/>
          </a:xfrm>
          <a:prstGeom prst="rect">
            <a:avLst/>
          </a:prstGeom>
          <a:noFill/>
        </p:spPr>
        <p:txBody>
          <a:bodyPr wrap="square" rtlCol="0">
            <a:noAutofit/>
          </a:bodyPr>
          <a:lstStyle/>
          <a:p>
            <a:r>
              <a:rPr lang="zh-CN" altLang="en-US" sz="4000" dirty="0">
                <a:solidFill>
                  <a:schemeClr val="tx1"/>
                </a:solidFill>
                <a:latin typeface="汉仪铸字木头人W" panose="00020600040101010101" pitchFamily="18" charset="-122"/>
                <a:ea typeface="汉仪铸字木头人W" panose="00020600040101010101" pitchFamily="18" charset="-122"/>
              </a:rPr>
              <a:t>词的翻译：副词和介词</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316405"/>
            <a:ext cx="1484445" cy="1484445"/>
          </a:xfrm>
          <a:prstGeom prst="rect">
            <a:avLst/>
          </a:prstGeom>
        </p:spPr>
      </p:pic>
      <p:sp>
        <p:nvSpPr>
          <p:cNvPr id="5" name="文本框 4"/>
          <p:cNvSpPr txBox="1"/>
          <p:nvPr/>
        </p:nvSpPr>
        <p:spPr>
          <a:xfrm>
            <a:off x="4703072" y="299569"/>
            <a:ext cx="2785853" cy="584775"/>
          </a:xfrm>
          <a:prstGeom prst="rect">
            <a:avLst/>
          </a:prstGeom>
          <a:noFill/>
        </p:spPr>
        <p:txBody>
          <a:bodyPr wrap="square" rtlCol="0">
            <a:spAutoFit/>
          </a:bodyPr>
          <a:lstStyle/>
          <a:p>
            <a:pPr algn="dist"/>
            <a:r>
              <a:rPr lang="zh-CN" altLang="en-US" sz="3200" dirty="0">
                <a:ln w="22225">
                  <a:noFill/>
                </a:ln>
                <a:solidFill>
                  <a:schemeClr val="accent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上节内容复习</a:t>
            </a:r>
          </a:p>
        </p:txBody>
      </p:sp>
      <p:grpSp>
        <p:nvGrpSpPr>
          <p:cNvPr id="6" name="组合 5"/>
          <p:cNvGrpSpPr/>
          <p:nvPr/>
        </p:nvGrpSpPr>
        <p:grpSpPr>
          <a:xfrm>
            <a:off x="4831467" y="2663941"/>
            <a:ext cx="2529065" cy="2511015"/>
            <a:chOff x="4848823" y="2625841"/>
            <a:chExt cx="2529065" cy="2511015"/>
          </a:xfrm>
        </p:grpSpPr>
        <p:grpSp>
          <p:nvGrpSpPr>
            <p:cNvPr id="7" name="组合 6"/>
            <p:cNvGrpSpPr/>
            <p:nvPr/>
          </p:nvGrpSpPr>
          <p:grpSpPr>
            <a:xfrm>
              <a:off x="4848823" y="2625841"/>
              <a:ext cx="2529065" cy="2511015"/>
              <a:chOff x="4853442" y="2149814"/>
              <a:chExt cx="2529065" cy="2511015"/>
            </a:xfrm>
          </p:grpSpPr>
          <p:grpSp>
            <p:nvGrpSpPr>
              <p:cNvPr id="15" name="组合 14"/>
              <p:cNvGrpSpPr/>
              <p:nvPr/>
            </p:nvGrpSpPr>
            <p:grpSpPr>
              <a:xfrm>
                <a:off x="4853442" y="2149814"/>
                <a:ext cx="2529065" cy="2511015"/>
                <a:chOff x="4853442" y="2149814"/>
                <a:chExt cx="2529065" cy="2511015"/>
              </a:xfrm>
            </p:grpSpPr>
            <p:sp>
              <p:nvSpPr>
                <p:cNvPr id="17" name="矩形: 对角圆角 16"/>
                <p:cNvSpPr/>
                <p:nvPr/>
              </p:nvSpPr>
              <p:spPr>
                <a:xfrm>
                  <a:off x="6287132" y="2149815"/>
                  <a:ext cx="1095375" cy="1095375"/>
                </a:xfrm>
                <a:prstGeom prst="round2DiagRect">
                  <a:avLst>
                    <a:gd name="adj1" fmla="val 3934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对角圆角 17"/>
                <p:cNvSpPr/>
                <p:nvPr/>
              </p:nvSpPr>
              <p:spPr>
                <a:xfrm>
                  <a:off x="4853443" y="3558312"/>
                  <a:ext cx="1095375" cy="1095375"/>
                </a:xfrm>
                <a:prstGeom prst="round2DiagRect">
                  <a:avLst>
                    <a:gd name="adj1" fmla="val 3934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对角圆角 18"/>
                <p:cNvSpPr/>
                <p:nvPr/>
              </p:nvSpPr>
              <p:spPr>
                <a:xfrm rot="16200000">
                  <a:off x="6287131" y="3565454"/>
                  <a:ext cx="1095375" cy="1095375"/>
                </a:xfrm>
                <a:prstGeom prst="round2DiagRect">
                  <a:avLst>
                    <a:gd name="adj1" fmla="val 3934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对角圆角 19"/>
                <p:cNvSpPr/>
                <p:nvPr/>
              </p:nvSpPr>
              <p:spPr>
                <a:xfrm rot="16200000">
                  <a:off x="4853442" y="2149814"/>
                  <a:ext cx="1095375" cy="1095375"/>
                </a:xfrm>
                <a:prstGeom prst="round2DiagRect">
                  <a:avLst>
                    <a:gd name="adj1" fmla="val 3934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椭圆 15"/>
              <p:cNvSpPr/>
              <p:nvPr/>
            </p:nvSpPr>
            <p:spPr>
              <a:xfrm>
                <a:off x="5557837" y="2850699"/>
                <a:ext cx="1114425" cy="1114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wifi-cloud_72981"/>
            <p:cNvSpPr>
              <a:spLocks noChangeAspect="1"/>
            </p:cNvSpPr>
            <p:nvPr/>
          </p:nvSpPr>
          <p:spPr bwMode="auto">
            <a:xfrm>
              <a:off x="5104634" y="2881386"/>
              <a:ext cx="496209" cy="497479"/>
            </a:xfrm>
            <a:custGeom>
              <a:avLst/>
              <a:gdLst>
                <a:gd name="connsiteX0" fmla="*/ 283655 w 606580"/>
                <a:gd name="connsiteY0" fmla="*/ 180789 h 608133"/>
                <a:gd name="connsiteX1" fmla="*/ 463969 w 606580"/>
                <a:gd name="connsiteY1" fmla="*/ 329895 h 608133"/>
                <a:gd name="connsiteX2" fmla="*/ 467288 w 606580"/>
                <a:gd name="connsiteY2" fmla="*/ 329803 h 608133"/>
                <a:gd name="connsiteX3" fmla="*/ 606580 w 606580"/>
                <a:gd name="connsiteY3" fmla="*/ 468968 h 608133"/>
                <a:gd name="connsiteX4" fmla="*/ 467288 w 606580"/>
                <a:gd name="connsiteY4" fmla="*/ 608133 h 608133"/>
                <a:gd name="connsiteX5" fmla="*/ 92278 w 606580"/>
                <a:gd name="connsiteY5" fmla="*/ 608133 h 608133"/>
                <a:gd name="connsiteX6" fmla="*/ 0 w 606580"/>
                <a:gd name="connsiteY6" fmla="*/ 508177 h 608133"/>
                <a:gd name="connsiteX7" fmla="*/ 100113 w 606580"/>
                <a:gd name="connsiteY7" fmla="*/ 408221 h 608133"/>
                <a:gd name="connsiteX8" fmla="*/ 105829 w 606580"/>
                <a:gd name="connsiteY8" fmla="*/ 408774 h 608133"/>
                <a:gd name="connsiteX9" fmla="*/ 100113 w 606580"/>
                <a:gd name="connsiteY9" fmla="*/ 364042 h 608133"/>
                <a:gd name="connsiteX10" fmla="*/ 283655 w 606580"/>
                <a:gd name="connsiteY10" fmla="*/ 180789 h 608133"/>
                <a:gd name="connsiteX11" fmla="*/ 399230 w 606580"/>
                <a:gd name="connsiteY11" fmla="*/ 97945 h 608133"/>
                <a:gd name="connsiteX12" fmla="*/ 506377 w 606580"/>
                <a:gd name="connsiteY12" fmla="*/ 204910 h 608133"/>
                <a:gd name="connsiteX13" fmla="*/ 476133 w 606580"/>
                <a:gd name="connsiteY13" fmla="*/ 235195 h 608133"/>
                <a:gd name="connsiteX14" fmla="*/ 445888 w 606580"/>
                <a:gd name="connsiteY14" fmla="*/ 204910 h 608133"/>
                <a:gd name="connsiteX15" fmla="*/ 399230 w 606580"/>
                <a:gd name="connsiteY15" fmla="*/ 158424 h 608133"/>
                <a:gd name="connsiteX16" fmla="*/ 368986 w 606580"/>
                <a:gd name="connsiteY16" fmla="*/ 128230 h 608133"/>
                <a:gd name="connsiteX17" fmla="*/ 399230 w 606580"/>
                <a:gd name="connsiteY17" fmla="*/ 97945 h 608133"/>
                <a:gd name="connsiteX18" fmla="*/ 403459 w 606580"/>
                <a:gd name="connsiteY18" fmla="*/ 0 h 608133"/>
                <a:gd name="connsiteX19" fmla="*/ 403552 w 606580"/>
                <a:gd name="connsiteY19" fmla="*/ 0 h 608133"/>
                <a:gd name="connsiteX20" fmla="*/ 604533 w 606580"/>
                <a:gd name="connsiteY20" fmla="*/ 200633 h 608133"/>
                <a:gd name="connsiteX21" fmla="*/ 574294 w 606580"/>
                <a:gd name="connsiteY21" fmla="*/ 230820 h 608133"/>
                <a:gd name="connsiteX22" fmla="*/ 574201 w 606580"/>
                <a:gd name="connsiteY22" fmla="*/ 230820 h 608133"/>
                <a:gd name="connsiteX23" fmla="*/ 543962 w 606580"/>
                <a:gd name="connsiteY23" fmla="*/ 200633 h 608133"/>
                <a:gd name="connsiteX24" fmla="*/ 403552 w 606580"/>
                <a:gd name="connsiteY24" fmla="*/ 60466 h 608133"/>
                <a:gd name="connsiteX25" fmla="*/ 403459 w 606580"/>
                <a:gd name="connsiteY25" fmla="*/ 60466 h 608133"/>
                <a:gd name="connsiteX26" fmla="*/ 373220 w 606580"/>
                <a:gd name="connsiteY26" fmla="*/ 30187 h 608133"/>
                <a:gd name="connsiteX27" fmla="*/ 403459 w 606580"/>
                <a:gd name="connsiteY27" fmla="*/ 0 h 6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8133">
                  <a:moveTo>
                    <a:pt x="283655" y="180789"/>
                  </a:moveTo>
                  <a:cubicBezTo>
                    <a:pt x="373351" y="180789"/>
                    <a:pt x="447929" y="245034"/>
                    <a:pt x="463969" y="329895"/>
                  </a:cubicBezTo>
                  <a:cubicBezTo>
                    <a:pt x="465075" y="329895"/>
                    <a:pt x="466089" y="329803"/>
                    <a:pt x="467288" y="329803"/>
                  </a:cubicBezTo>
                  <a:cubicBezTo>
                    <a:pt x="544263" y="329803"/>
                    <a:pt x="606580" y="392022"/>
                    <a:pt x="606580" y="468968"/>
                  </a:cubicBezTo>
                  <a:cubicBezTo>
                    <a:pt x="606580" y="545730"/>
                    <a:pt x="544263" y="608133"/>
                    <a:pt x="467288" y="608133"/>
                  </a:cubicBezTo>
                  <a:lnTo>
                    <a:pt x="92278" y="608133"/>
                  </a:lnTo>
                  <a:cubicBezTo>
                    <a:pt x="40101" y="604636"/>
                    <a:pt x="0" y="561101"/>
                    <a:pt x="0" y="508177"/>
                  </a:cubicBezTo>
                  <a:cubicBezTo>
                    <a:pt x="0" y="452953"/>
                    <a:pt x="44802" y="408221"/>
                    <a:pt x="100113" y="408221"/>
                  </a:cubicBezTo>
                  <a:cubicBezTo>
                    <a:pt x="102049" y="408221"/>
                    <a:pt x="103893" y="408589"/>
                    <a:pt x="105829" y="408774"/>
                  </a:cubicBezTo>
                  <a:cubicBezTo>
                    <a:pt x="102234" y="394415"/>
                    <a:pt x="100113" y="379505"/>
                    <a:pt x="100113" y="364042"/>
                  </a:cubicBezTo>
                  <a:cubicBezTo>
                    <a:pt x="100113" y="262797"/>
                    <a:pt x="182251" y="180789"/>
                    <a:pt x="283655" y="180789"/>
                  </a:cubicBezTo>
                  <a:close/>
                  <a:moveTo>
                    <a:pt x="399230" y="97945"/>
                  </a:moveTo>
                  <a:cubicBezTo>
                    <a:pt x="458336" y="97945"/>
                    <a:pt x="506377" y="145997"/>
                    <a:pt x="506377" y="204910"/>
                  </a:cubicBezTo>
                  <a:cubicBezTo>
                    <a:pt x="506377" y="221664"/>
                    <a:pt x="492822" y="235195"/>
                    <a:pt x="476133" y="235195"/>
                  </a:cubicBezTo>
                  <a:cubicBezTo>
                    <a:pt x="459443" y="235195"/>
                    <a:pt x="445888" y="221664"/>
                    <a:pt x="445888" y="204910"/>
                  </a:cubicBezTo>
                  <a:cubicBezTo>
                    <a:pt x="445888" y="179227"/>
                    <a:pt x="424957" y="158424"/>
                    <a:pt x="399230" y="158424"/>
                  </a:cubicBezTo>
                  <a:cubicBezTo>
                    <a:pt x="382541" y="158424"/>
                    <a:pt x="368986" y="144892"/>
                    <a:pt x="368986" y="128230"/>
                  </a:cubicBezTo>
                  <a:cubicBezTo>
                    <a:pt x="368986" y="111477"/>
                    <a:pt x="382541" y="97945"/>
                    <a:pt x="399230" y="97945"/>
                  </a:cubicBezTo>
                  <a:close/>
                  <a:moveTo>
                    <a:pt x="403459" y="0"/>
                  </a:moveTo>
                  <a:lnTo>
                    <a:pt x="403552" y="0"/>
                  </a:lnTo>
                  <a:cubicBezTo>
                    <a:pt x="514276" y="0"/>
                    <a:pt x="604441" y="90009"/>
                    <a:pt x="604533" y="200633"/>
                  </a:cubicBezTo>
                  <a:cubicBezTo>
                    <a:pt x="604533" y="217291"/>
                    <a:pt x="590981" y="230820"/>
                    <a:pt x="574294" y="230820"/>
                  </a:cubicBezTo>
                  <a:lnTo>
                    <a:pt x="574201" y="230820"/>
                  </a:lnTo>
                  <a:cubicBezTo>
                    <a:pt x="557514" y="230820"/>
                    <a:pt x="543962" y="217291"/>
                    <a:pt x="543962" y="200633"/>
                  </a:cubicBezTo>
                  <a:cubicBezTo>
                    <a:pt x="543962" y="123325"/>
                    <a:pt x="480902" y="60466"/>
                    <a:pt x="403552" y="60466"/>
                  </a:cubicBezTo>
                  <a:lnTo>
                    <a:pt x="403459" y="60466"/>
                  </a:lnTo>
                  <a:cubicBezTo>
                    <a:pt x="386772" y="60466"/>
                    <a:pt x="373220" y="46937"/>
                    <a:pt x="373220" y="30187"/>
                  </a:cubicBezTo>
                  <a:cubicBezTo>
                    <a:pt x="373220" y="13529"/>
                    <a:pt x="386772" y="0"/>
                    <a:pt x="403459" y="0"/>
                  </a:cubicBezTo>
                  <a:close/>
                </a:path>
              </a:pathLst>
            </a:custGeom>
            <a:solidFill>
              <a:schemeClr val="bg1"/>
            </a:solidFill>
            <a:ln>
              <a:noFill/>
            </a:ln>
          </p:spPr>
          <p:txBody>
            <a:bodyPr/>
            <a:lstStyle/>
            <a:p>
              <a:endParaRPr lang="zh-CN" altLang="en-US"/>
            </a:p>
          </p:txBody>
        </p:sp>
        <p:sp>
          <p:nvSpPr>
            <p:cNvPr id="11" name="wifi-cloud_72981"/>
            <p:cNvSpPr>
              <a:spLocks noChangeAspect="1"/>
            </p:cNvSpPr>
            <p:nvPr/>
          </p:nvSpPr>
          <p:spPr bwMode="auto">
            <a:xfrm>
              <a:off x="6653295" y="2881386"/>
              <a:ext cx="410957" cy="497479"/>
            </a:xfrm>
            <a:custGeom>
              <a:avLst/>
              <a:gdLst>
                <a:gd name="T0" fmla="*/ 405 w 810"/>
                <a:gd name="T1" fmla="*/ 0 h 982"/>
                <a:gd name="T2" fmla="*/ 208 w 810"/>
                <a:gd name="T3" fmla="*/ 189 h 982"/>
                <a:gd name="T4" fmla="*/ 31 w 810"/>
                <a:gd name="T5" fmla="*/ 189 h 982"/>
                <a:gd name="T6" fmla="*/ 0 w 810"/>
                <a:gd name="T7" fmla="*/ 982 h 982"/>
                <a:gd name="T8" fmla="*/ 810 w 810"/>
                <a:gd name="T9" fmla="*/ 982 h 982"/>
                <a:gd name="T10" fmla="*/ 779 w 810"/>
                <a:gd name="T11" fmla="*/ 189 h 982"/>
                <a:gd name="T12" fmla="*/ 603 w 810"/>
                <a:gd name="T13" fmla="*/ 189 h 982"/>
                <a:gd name="T14" fmla="*/ 405 w 810"/>
                <a:gd name="T15" fmla="*/ 0 h 982"/>
                <a:gd name="T16" fmla="*/ 405 w 810"/>
                <a:gd name="T17" fmla="*/ 31 h 982"/>
                <a:gd name="T18" fmla="*/ 571 w 810"/>
                <a:gd name="T19" fmla="*/ 189 h 982"/>
                <a:gd name="T20" fmla="*/ 239 w 810"/>
                <a:gd name="T21" fmla="*/ 189 h 982"/>
                <a:gd name="T22" fmla="*/ 405 w 810"/>
                <a:gd name="T23" fmla="*/ 31 h 982"/>
                <a:gd name="T24" fmla="*/ 565 w 810"/>
                <a:gd name="T25" fmla="*/ 496 h 982"/>
                <a:gd name="T26" fmla="*/ 565 w 810"/>
                <a:gd name="T27" fmla="*/ 539 h 982"/>
                <a:gd name="T28" fmla="*/ 484 w 810"/>
                <a:gd name="T29" fmla="*/ 539 h 982"/>
                <a:gd name="T30" fmla="*/ 443 w 810"/>
                <a:gd name="T31" fmla="*/ 608 h 982"/>
                <a:gd name="T32" fmla="*/ 554 w 810"/>
                <a:gd name="T33" fmla="*/ 608 h 982"/>
                <a:gd name="T34" fmla="*/ 554 w 810"/>
                <a:gd name="T35" fmla="*/ 652 h 982"/>
                <a:gd name="T36" fmla="*/ 435 w 810"/>
                <a:gd name="T37" fmla="*/ 652 h 982"/>
                <a:gd name="T38" fmla="*/ 435 w 810"/>
                <a:gd name="T39" fmla="*/ 802 h 982"/>
                <a:gd name="T40" fmla="*/ 375 w 810"/>
                <a:gd name="T41" fmla="*/ 802 h 982"/>
                <a:gd name="T42" fmla="*/ 375 w 810"/>
                <a:gd name="T43" fmla="*/ 652 h 982"/>
                <a:gd name="T44" fmla="*/ 259 w 810"/>
                <a:gd name="T45" fmla="*/ 652 h 982"/>
                <a:gd name="T46" fmla="*/ 259 w 810"/>
                <a:gd name="T47" fmla="*/ 608 h 982"/>
                <a:gd name="T48" fmla="*/ 367 w 810"/>
                <a:gd name="T49" fmla="*/ 608 h 982"/>
                <a:gd name="T50" fmla="*/ 326 w 810"/>
                <a:gd name="T51" fmla="*/ 539 h 982"/>
                <a:gd name="T52" fmla="*/ 244 w 810"/>
                <a:gd name="T53" fmla="*/ 539 h 982"/>
                <a:gd name="T54" fmla="*/ 244 w 810"/>
                <a:gd name="T55" fmla="*/ 496 h 982"/>
                <a:gd name="T56" fmla="*/ 301 w 810"/>
                <a:gd name="T57" fmla="*/ 496 h 982"/>
                <a:gd name="T58" fmla="*/ 217 w 810"/>
                <a:gd name="T59" fmla="*/ 354 h 982"/>
                <a:gd name="T60" fmla="*/ 288 w 810"/>
                <a:gd name="T61" fmla="*/ 354 h 982"/>
                <a:gd name="T62" fmla="*/ 405 w 810"/>
                <a:gd name="T63" fmla="*/ 569 h 982"/>
                <a:gd name="T64" fmla="*/ 522 w 810"/>
                <a:gd name="T65" fmla="*/ 354 h 982"/>
                <a:gd name="T66" fmla="*/ 593 w 810"/>
                <a:gd name="T67" fmla="*/ 354 h 982"/>
                <a:gd name="T68" fmla="*/ 509 w 810"/>
                <a:gd name="T69" fmla="*/ 496 h 982"/>
                <a:gd name="T70" fmla="*/ 565 w 810"/>
                <a:gd name="T71" fmla="*/ 496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0" h="982">
                  <a:moveTo>
                    <a:pt x="405" y="0"/>
                  </a:moveTo>
                  <a:cubicBezTo>
                    <a:pt x="299" y="0"/>
                    <a:pt x="213" y="84"/>
                    <a:pt x="208" y="189"/>
                  </a:cubicBezTo>
                  <a:lnTo>
                    <a:pt x="31" y="189"/>
                  </a:lnTo>
                  <a:lnTo>
                    <a:pt x="0" y="982"/>
                  </a:lnTo>
                  <a:lnTo>
                    <a:pt x="810" y="982"/>
                  </a:lnTo>
                  <a:lnTo>
                    <a:pt x="779" y="189"/>
                  </a:lnTo>
                  <a:lnTo>
                    <a:pt x="603" y="189"/>
                  </a:lnTo>
                  <a:cubicBezTo>
                    <a:pt x="598" y="84"/>
                    <a:pt x="511" y="0"/>
                    <a:pt x="405" y="0"/>
                  </a:cubicBezTo>
                  <a:close/>
                  <a:moveTo>
                    <a:pt x="405" y="31"/>
                  </a:moveTo>
                  <a:cubicBezTo>
                    <a:pt x="494" y="31"/>
                    <a:pt x="566" y="101"/>
                    <a:pt x="571" y="189"/>
                  </a:cubicBezTo>
                  <a:lnTo>
                    <a:pt x="239" y="189"/>
                  </a:lnTo>
                  <a:cubicBezTo>
                    <a:pt x="244" y="101"/>
                    <a:pt x="316" y="31"/>
                    <a:pt x="405" y="31"/>
                  </a:cubicBezTo>
                  <a:close/>
                  <a:moveTo>
                    <a:pt x="565" y="496"/>
                  </a:moveTo>
                  <a:lnTo>
                    <a:pt x="565" y="539"/>
                  </a:lnTo>
                  <a:lnTo>
                    <a:pt x="484" y="539"/>
                  </a:lnTo>
                  <a:lnTo>
                    <a:pt x="443" y="608"/>
                  </a:lnTo>
                  <a:lnTo>
                    <a:pt x="554" y="608"/>
                  </a:lnTo>
                  <a:lnTo>
                    <a:pt x="554" y="652"/>
                  </a:lnTo>
                  <a:lnTo>
                    <a:pt x="435" y="652"/>
                  </a:lnTo>
                  <a:lnTo>
                    <a:pt x="435" y="802"/>
                  </a:lnTo>
                  <a:lnTo>
                    <a:pt x="375" y="802"/>
                  </a:lnTo>
                  <a:lnTo>
                    <a:pt x="375" y="652"/>
                  </a:lnTo>
                  <a:lnTo>
                    <a:pt x="259" y="652"/>
                  </a:lnTo>
                  <a:lnTo>
                    <a:pt x="259" y="608"/>
                  </a:lnTo>
                  <a:lnTo>
                    <a:pt x="367" y="608"/>
                  </a:lnTo>
                  <a:lnTo>
                    <a:pt x="326" y="539"/>
                  </a:lnTo>
                  <a:lnTo>
                    <a:pt x="244" y="539"/>
                  </a:lnTo>
                  <a:lnTo>
                    <a:pt x="244" y="496"/>
                  </a:lnTo>
                  <a:lnTo>
                    <a:pt x="301" y="496"/>
                  </a:lnTo>
                  <a:lnTo>
                    <a:pt x="217" y="354"/>
                  </a:lnTo>
                  <a:lnTo>
                    <a:pt x="288" y="354"/>
                  </a:lnTo>
                  <a:lnTo>
                    <a:pt x="405" y="569"/>
                  </a:lnTo>
                  <a:lnTo>
                    <a:pt x="522" y="354"/>
                  </a:lnTo>
                  <a:lnTo>
                    <a:pt x="593" y="354"/>
                  </a:lnTo>
                  <a:lnTo>
                    <a:pt x="509" y="496"/>
                  </a:lnTo>
                  <a:lnTo>
                    <a:pt x="565" y="496"/>
                  </a:lnTo>
                  <a:close/>
                </a:path>
              </a:pathLst>
            </a:custGeom>
            <a:solidFill>
              <a:schemeClr val="bg1"/>
            </a:solidFill>
            <a:ln>
              <a:noFill/>
            </a:ln>
          </p:spPr>
          <p:txBody>
            <a:bodyPr/>
            <a:lstStyle/>
            <a:p>
              <a:endParaRPr lang="zh-CN" altLang="en-US"/>
            </a:p>
          </p:txBody>
        </p:sp>
        <p:sp>
          <p:nvSpPr>
            <p:cNvPr id="12" name="wifi-cloud_72981"/>
            <p:cNvSpPr>
              <a:spLocks noChangeAspect="1"/>
            </p:cNvSpPr>
            <p:nvPr/>
          </p:nvSpPr>
          <p:spPr bwMode="auto">
            <a:xfrm>
              <a:off x="5103999" y="4340963"/>
              <a:ext cx="497479" cy="496715"/>
            </a:xfrm>
            <a:custGeom>
              <a:avLst/>
              <a:gdLst>
                <a:gd name="connsiteX0" fmla="*/ 333891 w 578320"/>
                <a:gd name="connsiteY0" fmla="*/ 314976 h 577432"/>
                <a:gd name="connsiteX1" fmla="*/ 398475 w 578320"/>
                <a:gd name="connsiteY1" fmla="*/ 314976 h 577432"/>
                <a:gd name="connsiteX2" fmla="*/ 424308 w 578320"/>
                <a:gd name="connsiteY2" fmla="*/ 340761 h 577432"/>
                <a:gd name="connsiteX3" fmla="*/ 424308 w 578320"/>
                <a:gd name="connsiteY3" fmla="*/ 550726 h 577432"/>
                <a:gd name="connsiteX4" fmla="*/ 398475 w 578320"/>
                <a:gd name="connsiteY4" fmla="*/ 577432 h 577432"/>
                <a:gd name="connsiteX5" fmla="*/ 333891 w 578320"/>
                <a:gd name="connsiteY5" fmla="*/ 577432 h 577432"/>
                <a:gd name="connsiteX6" fmla="*/ 307135 w 578320"/>
                <a:gd name="connsiteY6" fmla="*/ 550726 h 577432"/>
                <a:gd name="connsiteX7" fmla="*/ 307135 w 578320"/>
                <a:gd name="connsiteY7" fmla="*/ 340761 h 577432"/>
                <a:gd name="connsiteX8" fmla="*/ 333891 w 578320"/>
                <a:gd name="connsiteY8" fmla="*/ 314976 h 577432"/>
                <a:gd name="connsiteX9" fmla="*/ 179853 w 578320"/>
                <a:gd name="connsiteY9" fmla="*/ 314976 h 577432"/>
                <a:gd name="connsiteX10" fmla="*/ 244456 w 578320"/>
                <a:gd name="connsiteY10" fmla="*/ 314976 h 577432"/>
                <a:gd name="connsiteX11" fmla="*/ 270297 w 578320"/>
                <a:gd name="connsiteY11" fmla="*/ 340761 h 577432"/>
                <a:gd name="connsiteX12" fmla="*/ 270297 w 578320"/>
                <a:gd name="connsiteY12" fmla="*/ 550726 h 577432"/>
                <a:gd name="connsiteX13" fmla="*/ 244456 w 578320"/>
                <a:gd name="connsiteY13" fmla="*/ 577432 h 577432"/>
                <a:gd name="connsiteX14" fmla="*/ 179853 w 578320"/>
                <a:gd name="connsiteY14" fmla="*/ 577432 h 577432"/>
                <a:gd name="connsiteX15" fmla="*/ 154012 w 578320"/>
                <a:gd name="connsiteY15" fmla="*/ 550726 h 577432"/>
                <a:gd name="connsiteX16" fmla="*/ 154012 w 578320"/>
                <a:gd name="connsiteY16" fmla="*/ 340761 h 577432"/>
                <a:gd name="connsiteX17" fmla="*/ 179853 w 578320"/>
                <a:gd name="connsiteY17" fmla="*/ 314976 h 577432"/>
                <a:gd name="connsiteX18" fmla="*/ 486981 w 578320"/>
                <a:gd name="connsiteY18" fmla="*/ 235677 h 577432"/>
                <a:gd name="connsiteX19" fmla="*/ 551564 w 578320"/>
                <a:gd name="connsiteY19" fmla="*/ 235677 h 577432"/>
                <a:gd name="connsiteX20" fmla="*/ 578320 w 578320"/>
                <a:gd name="connsiteY20" fmla="*/ 262391 h 577432"/>
                <a:gd name="connsiteX21" fmla="*/ 578320 w 578320"/>
                <a:gd name="connsiteY21" fmla="*/ 550718 h 577432"/>
                <a:gd name="connsiteX22" fmla="*/ 551564 w 578320"/>
                <a:gd name="connsiteY22" fmla="*/ 577432 h 577432"/>
                <a:gd name="connsiteX23" fmla="*/ 486981 w 578320"/>
                <a:gd name="connsiteY23" fmla="*/ 577432 h 577432"/>
                <a:gd name="connsiteX24" fmla="*/ 461147 w 578320"/>
                <a:gd name="connsiteY24" fmla="*/ 550718 h 577432"/>
                <a:gd name="connsiteX25" fmla="*/ 461147 w 578320"/>
                <a:gd name="connsiteY25" fmla="*/ 262391 h 577432"/>
                <a:gd name="connsiteX26" fmla="*/ 486981 w 578320"/>
                <a:gd name="connsiteY26" fmla="*/ 235677 h 577432"/>
                <a:gd name="connsiteX27" fmla="*/ 25833 w 578320"/>
                <a:gd name="connsiteY27" fmla="*/ 235677 h 577432"/>
                <a:gd name="connsiteX28" fmla="*/ 90417 w 578320"/>
                <a:gd name="connsiteY28" fmla="*/ 235677 h 577432"/>
                <a:gd name="connsiteX29" fmla="*/ 117173 w 578320"/>
                <a:gd name="connsiteY29" fmla="*/ 262391 h 577432"/>
                <a:gd name="connsiteX30" fmla="*/ 117173 w 578320"/>
                <a:gd name="connsiteY30" fmla="*/ 550718 h 577432"/>
                <a:gd name="connsiteX31" fmla="*/ 90417 w 578320"/>
                <a:gd name="connsiteY31" fmla="*/ 577432 h 577432"/>
                <a:gd name="connsiteX32" fmla="*/ 25833 w 578320"/>
                <a:gd name="connsiteY32" fmla="*/ 577432 h 577432"/>
                <a:gd name="connsiteX33" fmla="*/ 0 w 578320"/>
                <a:gd name="connsiteY33" fmla="*/ 550718 h 577432"/>
                <a:gd name="connsiteX34" fmla="*/ 0 w 578320"/>
                <a:gd name="connsiteY34" fmla="*/ 262391 h 577432"/>
                <a:gd name="connsiteX35" fmla="*/ 25833 w 578320"/>
                <a:gd name="connsiteY35" fmla="*/ 235677 h 577432"/>
                <a:gd name="connsiteX36" fmla="*/ 297075 w 578320"/>
                <a:gd name="connsiteY36" fmla="*/ 158450 h 577432"/>
                <a:gd name="connsiteX37" fmla="*/ 326516 w 578320"/>
                <a:gd name="connsiteY37" fmla="*/ 181440 h 577432"/>
                <a:gd name="connsiteX38" fmla="*/ 297075 w 578320"/>
                <a:gd name="connsiteY38" fmla="*/ 205349 h 577432"/>
                <a:gd name="connsiteX39" fmla="*/ 282280 w 578320"/>
                <a:gd name="connsiteY39" fmla="*/ 81074 h 577432"/>
                <a:gd name="connsiteX40" fmla="*/ 282280 w 578320"/>
                <a:gd name="connsiteY40" fmla="*/ 124274 h 577432"/>
                <a:gd name="connsiteX41" fmla="*/ 255502 w 578320"/>
                <a:gd name="connsiteY41" fmla="*/ 101295 h 577432"/>
                <a:gd name="connsiteX42" fmla="*/ 282280 w 578320"/>
                <a:gd name="connsiteY42" fmla="*/ 81074 h 577432"/>
                <a:gd name="connsiteX43" fmla="*/ 289621 w 578320"/>
                <a:gd name="connsiteY43" fmla="*/ 35910 h 577432"/>
                <a:gd name="connsiteX44" fmla="*/ 282244 w 578320"/>
                <a:gd name="connsiteY44" fmla="*/ 44197 h 577432"/>
                <a:gd name="connsiteX45" fmla="*/ 282244 w 578320"/>
                <a:gd name="connsiteY45" fmla="*/ 57087 h 577432"/>
                <a:gd name="connsiteX46" fmla="*/ 225069 w 578320"/>
                <a:gd name="connsiteY46" fmla="*/ 106808 h 577432"/>
                <a:gd name="connsiteX47" fmla="*/ 282244 w 578320"/>
                <a:gd name="connsiteY47" fmla="*/ 155609 h 577432"/>
                <a:gd name="connsiteX48" fmla="*/ 282244 w 578320"/>
                <a:gd name="connsiteY48" fmla="*/ 205330 h 577432"/>
                <a:gd name="connsiteX49" fmla="*/ 237057 w 578320"/>
                <a:gd name="connsiteY49" fmla="*/ 170341 h 577432"/>
                <a:gd name="connsiteX50" fmla="*/ 222302 w 578320"/>
                <a:gd name="connsiteY50" fmla="*/ 185994 h 577432"/>
                <a:gd name="connsiteX51" fmla="*/ 282244 w 578320"/>
                <a:gd name="connsiteY51" fmla="*/ 229269 h 577432"/>
                <a:gd name="connsiteX52" fmla="*/ 282244 w 578320"/>
                <a:gd name="connsiteY52" fmla="*/ 244002 h 577432"/>
                <a:gd name="connsiteX53" fmla="*/ 289621 w 578320"/>
                <a:gd name="connsiteY53" fmla="*/ 252288 h 577432"/>
                <a:gd name="connsiteX54" fmla="*/ 296999 w 578320"/>
                <a:gd name="connsiteY54" fmla="*/ 244002 h 577432"/>
                <a:gd name="connsiteX55" fmla="*/ 296999 w 578320"/>
                <a:gd name="connsiteY55" fmla="*/ 229269 h 577432"/>
                <a:gd name="connsiteX56" fmla="*/ 356018 w 578320"/>
                <a:gd name="connsiteY56" fmla="*/ 179548 h 577432"/>
                <a:gd name="connsiteX57" fmla="*/ 296999 w 578320"/>
                <a:gd name="connsiteY57" fmla="*/ 126144 h 577432"/>
                <a:gd name="connsiteX58" fmla="*/ 296999 w 578320"/>
                <a:gd name="connsiteY58" fmla="*/ 81027 h 577432"/>
                <a:gd name="connsiteX59" fmla="*/ 338497 w 578320"/>
                <a:gd name="connsiteY59" fmla="*/ 106808 h 577432"/>
                <a:gd name="connsiteX60" fmla="*/ 353252 w 578320"/>
                <a:gd name="connsiteY60" fmla="*/ 92076 h 577432"/>
                <a:gd name="connsiteX61" fmla="*/ 296999 w 578320"/>
                <a:gd name="connsiteY61" fmla="*/ 57087 h 577432"/>
                <a:gd name="connsiteX62" fmla="*/ 296999 w 578320"/>
                <a:gd name="connsiteY62" fmla="*/ 44197 h 577432"/>
                <a:gd name="connsiteX63" fmla="*/ 289621 w 578320"/>
                <a:gd name="connsiteY63" fmla="*/ 35910 h 577432"/>
                <a:gd name="connsiteX64" fmla="*/ 288699 w 578320"/>
                <a:gd name="connsiteY64" fmla="*/ 0 h 577432"/>
                <a:gd name="connsiteX65" fmla="*/ 433481 w 578320"/>
                <a:gd name="connsiteY65" fmla="*/ 144559 h 577432"/>
                <a:gd name="connsiteX66" fmla="*/ 288699 w 578320"/>
                <a:gd name="connsiteY66" fmla="*/ 288198 h 577432"/>
                <a:gd name="connsiteX67" fmla="*/ 144839 w 578320"/>
                <a:gd name="connsiteY67" fmla="*/ 144559 h 577432"/>
                <a:gd name="connsiteX68" fmla="*/ 288699 w 578320"/>
                <a:gd name="connsiteY68"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78320" h="577432">
                  <a:moveTo>
                    <a:pt x="333891" y="314976"/>
                  </a:moveTo>
                  <a:lnTo>
                    <a:pt x="398475" y="314976"/>
                  </a:lnTo>
                  <a:cubicBezTo>
                    <a:pt x="412314" y="314976"/>
                    <a:pt x="424308" y="326948"/>
                    <a:pt x="424308" y="340761"/>
                  </a:cubicBezTo>
                  <a:lnTo>
                    <a:pt x="424308" y="550726"/>
                  </a:lnTo>
                  <a:cubicBezTo>
                    <a:pt x="424308" y="565460"/>
                    <a:pt x="412314" y="577432"/>
                    <a:pt x="398475" y="577432"/>
                  </a:cubicBezTo>
                  <a:lnTo>
                    <a:pt x="333891" y="577432"/>
                  </a:lnTo>
                  <a:cubicBezTo>
                    <a:pt x="319129" y="577432"/>
                    <a:pt x="307135" y="565460"/>
                    <a:pt x="307135" y="550726"/>
                  </a:cubicBezTo>
                  <a:lnTo>
                    <a:pt x="307135" y="340761"/>
                  </a:lnTo>
                  <a:cubicBezTo>
                    <a:pt x="307135" y="326948"/>
                    <a:pt x="319129" y="314976"/>
                    <a:pt x="333891" y="314976"/>
                  </a:cubicBezTo>
                  <a:close/>
                  <a:moveTo>
                    <a:pt x="179853" y="314976"/>
                  </a:moveTo>
                  <a:lnTo>
                    <a:pt x="244456" y="314976"/>
                  </a:lnTo>
                  <a:cubicBezTo>
                    <a:pt x="259222" y="314976"/>
                    <a:pt x="270297" y="326948"/>
                    <a:pt x="270297" y="340761"/>
                  </a:cubicBezTo>
                  <a:lnTo>
                    <a:pt x="270297" y="550726"/>
                  </a:lnTo>
                  <a:cubicBezTo>
                    <a:pt x="270297" y="565460"/>
                    <a:pt x="259222" y="577432"/>
                    <a:pt x="244456" y="577432"/>
                  </a:cubicBezTo>
                  <a:lnTo>
                    <a:pt x="179853" y="577432"/>
                  </a:lnTo>
                  <a:cubicBezTo>
                    <a:pt x="165087" y="577432"/>
                    <a:pt x="154012" y="565460"/>
                    <a:pt x="154012" y="550726"/>
                  </a:cubicBezTo>
                  <a:lnTo>
                    <a:pt x="154012" y="340761"/>
                  </a:lnTo>
                  <a:cubicBezTo>
                    <a:pt x="154012" y="326948"/>
                    <a:pt x="165087" y="314976"/>
                    <a:pt x="179853" y="314976"/>
                  </a:cubicBezTo>
                  <a:close/>
                  <a:moveTo>
                    <a:pt x="486981" y="235677"/>
                  </a:moveTo>
                  <a:lnTo>
                    <a:pt x="551564" y="235677"/>
                  </a:lnTo>
                  <a:cubicBezTo>
                    <a:pt x="566326" y="235677"/>
                    <a:pt x="578320" y="247652"/>
                    <a:pt x="578320" y="262391"/>
                  </a:cubicBezTo>
                  <a:lnTo>
                    <a:pt x="578320" y="550718"/>
                  </a:lnTo>
                  <a:cubicBezTo>
                    <a:pt x="578320" y="565457"/>
                    <a:pt x="566326" y="577432"/>
                    <a:pt x="551564" y="577432"/>
                  </a:cubicBezTo>
                  <a:lnTo>
                    <a:pt x="486981" y="577432"/>
                  </a:lnTo>
                  <a:cubicBezTo>
                    <a:pt x="473141" y="577432"/>
                    <a:pt x="461147" y="565457"/>
                    <a:pt x="461147" y="550718"/>
                  </a:cubicBezTo>
                  <a:lnTo>
                    <a:pt x="461147" y="262391"/>
                  </a:lnTo>
                  <a:cubicBezTo>
                    <a:pt x="461147" y="247652"/>
                    <a:pt x="473141" y="235677"/>
                    <a:pt x="486981" y="235677"/>
                  </a:cubicBezTo>
                  <a:close/>
                  <a:moveTo>
                    <a:pt x="25833" y="235677"/>
                  </a:moveTo>
                  <a:lnTo>
                    <a:pt x="90417" y="235677"/>
                  </a:lnTo>
                  <a:cubicBezTo>
                    <a:pt x="105179" y="235677"/>
                    <a:pt x="117173" y="247652"/>
                    <a:pt x="117173" y="262391"/>
                  </a:cubicBezTo>
                  <a:lnTo>
                    <a:pt x="117173" y="550718"/>
                  </a:lnTo>
                  <a:cubicBezTo>
                    <a:pt x="117173" y="565457"/>
                    <a:pt x="105179" y="577432"/>
                    <a:pt x="90417" y="577432"/>
                  </a:cubicBezTo>
                  <a:lnTo>
                    <a:pt x="25833" y="577432"/>
                  </a:lnTo>
                  <a:cubicBezTo>
                    <a:pt x="11994" y="577432"/>
                    <a:pt x="0" y="565457"/>
                    <a:pt x="0" y="550718"/>
                  </a:cubicBezTo>
                  <a:lnTo>
                    <a:pt x="0" y="262391"/>
                  </a:lnTo>
                  <a:cubicBezTo>
                    <a:pt x="0" y="247652"/>
                    <a:pt x="11994" y="235677"/>
                    <a:pt x="25833" y="235677"/>
                  </a:cubicBezTo>
                  <a:close/>
                  <a:moveTo>
                    <a:pt x="297075" y="158450"/>
                  </a:moveTo>
                  <a:cubicBezTo>
                    <a:pt x="309956" y="161209"/>
                    <a:pt x="326516" y="165807"/>
                    <a:pt x="326516" y="181440"/>
                  </a:cubicBezTo>
                  <a:cubicBezTo>
                    <a:pt x="326516" y="197992"/>
                    <a:pt x="310876" y="204429"/>
                    <a:pt x="297075" y="205349"/>
                  </a:cubicBezTo>
                  <a:close/>
                  <a:moveTo>
                    <a:pt x="282280" y="81074"/>
                  </a:moveTo>
                  <a:lnTo>
                    <a:pt x="282280" y="124274"/>
                  </a:lnTo>
                  <a:cubicBezTo>
                    <a:pt x="264736" y="120597"/>
                    <a:pt x="255502" y="113244"/>
                    <a:pt x="255502" y="101295"/>
                  </a:cubicBezTo>
                  <a:cubicBezTo>
                    <a:pt x="255502" y="91185"/>
                    <a:pt x="265659" y="81993"/>
                    <a:pt x="282280" y="81074"/>
                  </a:cubicBezTo>
                  <a:close/>
                  <a:moveTo>
                    <a:pt x="289621" y="35910"/>
                  </a:moveTo>
                  <a:cubicBezTo>
                    <a:pt x="285010" y="35910"/>
                    <a:pt x="282244" y="40514"/>
                    <a:pt x="282244" y="44197"/>
                  </a:cubicBezTo>
                  <a:lnTo>
                    <a:pt x="282244" y="57087"/>
                  </a:lnTo>
                  <a:cubicBezTo>
                    <a:pt x="252734" y="58008"/>
                    <a:pt x="225069" y="74582"/>
                    <a:pt x="225069" y="106808"/>
                  </a:cubicBezTo>
                  <a:cubicBezTo>
                    <a:pt x="225069" y="133510"/>
                    <a:pt x="247201" y="149163"/>
                    <a:pt x="282244" y="155609"/>
                  </a:cubicBezTo>
                  <a:lnTo>
                    <a:pt x="282244" y="205330"/>
                  </a:lnTo>
                  <a:cubicBezTo>
                    <a:pt x="242590" y="203488"/>
                    <a:pt x="263800" y="170341"/>
                    <a:pt x="237057" y="170341"/>
                  </a:cubicBezTo>
                  <a:cubicBezTo>
                    <a:pt x="227835" y="170341"/>
                    <a:pt x="222302" y="175865"/>
                    <a:pt x="222302" y="185994"/>
                  </a:cubicBezTo>
                  <a:cubicBezTo>
                    <a:pt x="222302" y="204409"/>
                    <a:pt x="241668" y="228349"/>
                    <a:pt x="282244" y="229269"/>
                  </a:cubicBezTo>
                  <a:lnTo>
                    <a:pt x="282244" y="244002"/>
                  </a:lnTo>
                  <a:cubicBezTo>
                    <a:pt x="282244" y="248605"/>
                    <a:pt x="285010" y="252288"/>
                    <a:pt x="289621" y="252288"/>
                  </a:cubicBezTo>
                  <a:cubicBezTo>
                    <a:pt x="293310" y="252288"/>
                    <a:pt x="296999" y="248605"/>
                    <a:pt x="296999" y="244002"/>
                  </a:cubicBezTo>
                  <a:lnTo>
                    <a:pt x="296999" y="229269"/>
                  </a:lnTo>
                  <a:cubicBezTo>
                    <a:pt x="332042" y="227428"/>
                    <a:pt x="356018" y="210854"/>
                    <a:pt x="356018" y="179548"/>
                  </a:cubicBezTo>
                  <a:cubicBezTo>
                    <a:pt x="356018" y="142718"/>
                    <a:pt x="328353" y="133510"/>
                    <a:pt x="296999" y="126144"/>
                  </a:cubicBezTo>
                  <a:lnTo>
                    <a:pt x="296999" y="81027"/>
                  </a:lnTo>
                  <a:cubicBezTo>
                    <a:pt x="322820" y="81948"/>
                    <a:pt x="322820" y="106808"/>
                    <a:pt x="338497" y="106808"/>
                  </a:cubicBezTo>
                  <a:cubicBezTo>
                    <a:pt x="346796" y="106808"/>
                    <a:pt x="353252" y="101284"/>
                    <a:pt x="353252" y="92076"/>
                  </a:cubicBezTo>
                  <a:cubicBezTo>
                    <a:pt x="353252" y="69057"/>
                    <a:pt x="315442" y="57087"/>
                    <a:pt x="296999" y="57087"/>
                  </a:cubicBezTo>
                  <a:lnTo>
                    <a:pt x="296999" y="44197"/>
                  </a:lnTo>
                  <a:cubicBezTo>
                    <a:pt x="296999" y="40514"/>
                    <a:pt x="293310" y="35910"/>
                    <a:pt x="289621" y="35910"/>
                  </a:cubicBezTo>
                  <a:close/>
                  <a:moveTo>
                    <a:pt x="288699" y="0"/>
                  </a:moveTo>
                  <a:cubicBezTo>
                    <a:pt x="368929" y="0"/>
                    <a:pt x="433481" y="64453"/>
                    <a:pt x="433481" y="144559"/>
                  </a:cubicBezTo>
                  <a:cubicBezTo>
                    <a:pt x="433481" y="223745"/>
                    <a:pt x="368929" y="288198"/>
                    <a:pt x="288699" y="288198"/>
                  </a:cubicBezTo>
                  <a:cubicBezTo>
                    <a:pt x="209392" y="288198"/>
                    <a:pt x="144839" y="223745"/>
                    <a:pt x="144839" y="144559"/>
                  </a:cubicBezTo>
                  <a:cubicBezTo>
                    <a:pt x="144839" y="64453"/>
                    <a:pt x="209392" y="0"/>
                    <a:pt x="288699" y="0"/>
                  </a:cubicBezTo>
                  <a:close/>
                </a:path>
              </a:pathLst>
            </a:custGeom>
            <a:solidFill>
              <a:schemeClr val="bg1"/>
            </a:solidFill>
            <a:ln>
              <a:noFill/>
            </a:ln>
          </p:spPr>
          <p:txBody>
            <a:bodyPr/>
            <a:lstStyle/>
            <a:p>
              <a:endParaRPr lang="zh-CN" altLang="en-US"/>
            </a:p>
          </p:txBody>
        </p:sp>
        <p:sp>
          <p:nvSpPr>
            <p:cNvPr id="13" name="wifi-cloud_72981"/>
            <p:cNvSpPr>
              <a:spLocks noChangeAspect="1"/>
            </p:cNvSpPr>
            <p:nvPr/>
          </p:nvSpPr>
          <p:spPr bwMode="auto">
            <a:xfrm>
              <a:off x="6610034" y="4399053"/>
              <a:ext cx="497479" cy="380535"/>
            </a:xfrm>
            <a:custGeom>
              <a:avLst/>
              <a:gdLst>
                <a:gd name="connsiteX0" fmla="*/ 361794 w 551492"/>
                <a:gd name="connsiteY0" fmla="*/ 308363 h 421851"/>
                <a:gd name="connsiteX1" fmla="*/ 530845 w 551492"/>
                <a:gd name="connsiteY1" fmla="*/ 308363 h 421851"/>
                <a:gd name="connsiteX2" fmla="*/ 551492 w 551492"/>
                <a:gd name="connsiteY2" fmla="*/ 329044 h 421851"/>
                <a:gd name="connsiteX3" fmla="*/ 551492 w 551492"/>
                <a:gd name="connsiteY3" fmla="*/ 362650 h 421851"/>
                <a:gd name="connsiteX4" fmla="*/ 530845 w 551492"/>
                <a:gd name="connsiteY4" fmla="*/ 383331 h 421851"/>
                <a:gd name="connsiteX5" fmla="*/ 378570 w 551492"/>
                <a:gd name="connsiteY5" fmla="*/ 383331 h 421851"/>
                <a:gd name="connsiteX6" fmla="*/ 378570 w 551492"/>
                <a:gd name="connsiteY6" fmla="*/ 369113 h 421851"/>
                <a:gd name="connsiteX7" fmla="*/ 361794 w 551492"/>
                <a:gd name="connsiteY7" fmla="*/ 308363 h 421851"/>
                <a:gd name="connsiteX8" fmla="*/ 313904 w 551492"/>
                <a:gd name="connsiteY8" fmla="*/ 172924 h 421851"/>
                <a:gd name="connsiteX9" fmla="*/ 530832 w 551492"/>
                <a:gd name="connsiteY9" fmla="*/ 172924 h 421851"/>
                <a:gd name="connsiteX10" fmla="*/ 551492 w 551492"/>
                <a:gd name="connsiteY10" fmla="*/ 193548 h 421851"/>
                <a:gd name="connsiteX11" fmla="*/ 551492 w 551492"/>
                <a:gd name="connsiteY11" fmla="*/ 225772 h 421851"/>
                <a:gd name="connsiteX12" fmla="*/ 530832 w 551492"/>
                <a:gd name="connsiteY12" fmla="*/ 247685 h 421851"/>
                <a:gd name="connsiteX13" fmla="*/ 271293 w 551492"/>
                <a:gd name="connsiteY13" fmla="*/ 247685 h 421851"/>
                <a:gd name="connsiteX14" fmla="*/ 271293 w 551492"/>
                <a:gd name="connsiteY14" fmla="*/ 227061 h 421851"/>
                <a:gd name="connsiteX15" fmla="*/ 272584 w 551492"/>
                <a:gd name="connsiteY15" fmla="*/ 224483 h 421851"/>
                <a:gd name="connsiteX16" fmla="*/ 313904 w 551492"/>
                <a:gd name="connsiteY16" fmla="*/ 172924 h 421851"/>
                <a:gd name="connsiteX17" fmla="*/ 281648 w 551492"/>
                <a:gd name="connsiteY17" fmla="*/ 36241 h 421851"/>
                <a:gd name="connsiteX18" fmla="*/ 530834 w 551492"/>
                <a:gd name="connsiteY18" fmla="*/ 36241 h 421851"/>
                <a:gd name="connsiteX19" fmla="*/ 551492 w 551492"/>
                <a:gd name="connsiteY19" fmla="*/ 58154 h 421851"/>
                <a:gd name="connsiteX20" fmla="*/ 551492 w 551492"/>
                <a:gd name="connsiteY20" fmla="*/ 90378 h 421851"/>
                <a:gd name="connsiteX21" fmla="*/ 530834 w 551492"/>
                <a:gd name="connsiteY21" fmla="*/ 111002 h 421851"/>
                <a:gd name="connsiteX22" fmla="*/ 308761 w 551492"/>
                <a:gd name="connsiteY22" fmla="*/ 111002 h 421851"/>
                <a:gd name="connsiteX23" fmla="*/ 295850 w 551492"/>
                <a:gd name="connsiteY23" fmla="*/ 96823 h 421851"/>
                <a:gd name="connsiteX24" fmla="*/ 281648 w 551492"/>
                <a:gd name="connsiteY24" fmla="*/ 36241 h 421851"/>
                <a:gd name="connsiteX25" fmla="*/ 176987 w 551492"/>
                <a:gd name="connsiteY25" fmla="*/ 0 h 421851"/>
                <a:gd name="connsiteX26" fmla="*/ 271294 w 551492"/>
                <a:gd name="connsiteY26" fmla="*/ 117396 h 421851"/>
                <a:gd name="connsiteX27" fmla="*/ 276461 w 551492"/>
                <a:gd name="connsiteY27" fmla="*/ 117396 h 421851"/>
                <a:gd name="connsiteX28" fmla="*/ 290672 w 551492"/>
                <a:gd name="connsiteY28" fmla="*/ 152228 h 421851"/>
                <a:gd name="connsiteX29" fmla="*/ 262251 w 551492"/>
                <a:gd name="connsiteY29" fmla="*/ 199960 h 421851"/>
                <a:gd name="connsiteX30" fmla="*/ 257083 w 551492"/>
                <a:gd name="connsiteY30" fmla="*/ 197380 h 421851"/>
                <a:gd name="connsiteX31" fmla="*/ 224786 w 551492"/>
                <a:gd name="connsiteY31" fmla="*/ 247692 h 421851"/>
                <a:gd name="connsiteX32" fmla="*/ 219619 w 551492"/>
                <a:gd name="connsiteY32" fmla="*/ 259303 h 421851"/>
                <a:gd name="connsiteX33" fmla="*/ 241581 w 551492"/>
                <a:gd name="connsiteY33" fmla="*/ 279944 h 421851"/>
                <a:gd name="connsiteX34" fmla="*/ 263543 w 551492"/>
                <a:gd name="connsiteY34" fmla="*/ 279944 h 421851"/>
                <a:gd name="connsiteX35" fmla="*/ 352682 w 551492"/>
                <a:gd name="connsiteY35" fmla="*/ 368958 h 421851"/>
                <a:gd name="connsiteX36" fmla="*/ 352682 w 551492"/>
                <a:gd name="connsiteY36" fmla="*/ 393470 h 421851"/>
                <a:gd name="connsiteX37" fmla="*/ 325553 w 551492"/>
                <a:gd name="connsiteY37" fmla="*/ 421851 h 421851"/>
                <a:gd name="connsiteX38" fmla="*/ 28421 w 551492"/>
                <a:gd name="connsiteY38" fmla="*/ 421851 h 421851"/>
                <a:gd name="connsiteX39" fmla="*/ 0 w 551492"/>
                <a:gd name="connsiteY39" fmla="*/ 393470 h 421851"/>
                <a:gd name="connsiteX40" fmla="*/ 0 w 551492"/>
                <a:gd name="connsiteY40" fmla="*/ 368958 h 421851"/>
                <a:gd name="connsiteX41" fmla="*/ 89139 w 551492"/>
                <a:gd name="connsiteY41" fmla="*/ 279944 h 421851"/>
                <a:gd name="connsiteX42" fmla="*/ 112393 w 551492"/>
                <a:gd name="connsiteY42" fmla="*/ 279944 h 421851"/>
                <a:gd name="connsiteX43" fmla="*/ 133063 w 551492"/>
                <a:gd name="connsiteY43" fmla="*/ 259303 h 421851"/>
                <a:gd name="connsiteX44" fmla="*/ 127896 w 551492"/>
                <a:gd name="connsiteY44" fmla="*/ 247692 h 421851"/>
                <a:gd name="connsiteX45" fmla="*/ 95599 w 551492"/>
                <a:gd name="connsiteY45" fmla="*/ 198670 h 421851"/>
                <a:gd name="connsiteX46" fmla="*/ 91723 w 551492"/>
                <a:gd name="connsiteY46" fmla="*/ 199960 h 421851"/>
                <a:gd name="connsiteX47" fmla="*/ 63302 w 551492"/>
                <a:gd name="connsiteY47" fmla="*/ 152228 h 421851"/>
                <a:gd name="connsiteX48" fmla="*/ 78804 w 551492"/>
                <a:gd name="connsiteY48" fmla="*/ 117396 h 421851"/>
                <a:gd name="connsiteX49" fmla="*/ 81388 w 551492"/>
                <a:gd name="connsiteY49" fmla="*/ 117396 h 421851"/>
                <a:gd name="connsiteX50" fmla="*/ 176987 w 551492"/>
                <a:gd name="connsiteY50" fmla="*/ 0 h 42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492" h="421851">
                  <a:moveTo>
                    <a:pt x="361794" y="308363"/>
                  </a:moveTo>
                  <a:lnTo>
                    <a:pt x="530845" y="308363"/>
                  </a:lnTo>
                  <a:cubicBezTo>
                    <a:pt x="541168" y="308363"/>
                    <a:pt x="551492" y="317411"/>
                    <a:pt x="551492" y="329044"/>
                  </a:cubicBezTo>
                  <a:lnTo>
                    <a:pt x="551492" y="362650"/>
                  </a:lnTo>
                  <a:cubicBezTo>
                    <a:pt x="551492" y="374283"/>
                    <a:pt x="541168" y="383331"/>
                    <a:pt x="530845" y="383331"/>
                  </a:cubicBezTo>
                  <a:lnTo>
                    <a:pt x="378570" y="383331"/>
                  </a:lnTo>
                  <a:lnTo>
                    <a:pt x="378570" y="369113"/>
                  </a:lnTo>
                  <a:cubicBezTo>
                    <a:pt x="378570" y="347140"/>
                    <a:pt x="372118" y="326459"/>
                    <a:pt x="361794" y="308363"/>
                  </a:cubicBezTo>
                  <a:close/>
                  <a:moveTo>
                    <a:pt x="313904" y="172924"/>
                  </a:moveTo>
                  <a:lnTo>
                    <a:pt x="530832" y="172924"/>
                  </a:lnTo>
                  <a:cubicBezTo>
                    <a:pt x="541162" y="172924"/>
                    <a:pt x="551492" y="181947"/>
                    <a:pt x="551492" y="193548"/>
                  </a:cubicBezTo>
                  <a:lnTo>
                    <a:pt x="551492" y="225772"/>
                  </a:lnTo>
                  <a:cubicBezTo>
                    <a:pt x="551492" y="237373"/>
                    <a:pt x="541162" y="247685"/>
                    <a:pt x="530832" y="247685"/>
                  </a:cubicBezTo>
                  <a:lnTo>
                    <a:pt x="271293" y="247685"/>
                  </a:lnTo>
                  <a:lnTo>
                    <a:pt x="271293" y="227061"/>
                  </a:lnTo>
                  <a:cubicBezTo>
                    <a:pt x="271293" y="225772"/>
                    <a:pt x="272584" y="225772"/>
                    <a:pt x="272584" y="224483"/>
                  </a:cubicBezTo>
                  <a:cubicBezTo>
                    <a:pt x="293244" y="218038"/>
                    <a:pt x="307448" y="194837"/>
                    <a:pt x="313904" y="172924"/>
                  </a:cubicBezTo>
                  <a:close/>
                  <a:moveTo>
                    <a:pt x="281648" y="36241"/>
                  </a:moveTo>
                  <a:lnTo>
                    <a:pt x="530834" y="36241"/>
                  </a:lnTo>
                  <a:cubicBezTo>
                    <a:pt x="541163" y="36241"/>
                    <a:pt x="551492" y="46553"/>
                    <a:pt x="551492" y="58154"/>
                  </a:cubicBezTo>
                  <a:lnTo>
                    <a:pt x="551492" y="90378"/>
                  </a:lnTo>
                  <a:cubicBezTo>
                    <a:pt x="551492" y="101979"/>
                    <a:pt x="541163" y="111002"/>
                    <a:pt x="530834" y="111002"/>
                  </a:cubicBezTo>
                  <a:lnTo>
                    <a:pt x="308761" y="111002"/>
                  </a:lnTo>
                  <a:cubicBezTo>
                    <a:pt x="304888" y="104557"/>
                    <a:pt x="301015" y="99401"/>
                    <a:pt x="295850" y="96823"/>
                  </a:cubicBezTo>
                  <a:cubicBezTo>
                    <a:pt x="293268" y="72333"/>
                    <a:pt x="288104" y="52998"/>
                    <a:pt x="281648" y="36241"/>
                  </a:cubicBezTo>
                  <a:close/>
                  <a:moveTo>
                    <a:pt x="176987" y="0"/>
                  </a:moveTo>
                  <a:cubicBezTo>
                    <a:pt x="257083" y="0"/>
                    <a:pt x="270002" y="64503"/>
                    <a:pt x="271294" y="117396"/>
                  </a:cubicBezTo>
                  <a:cubicBezTo>
                    <a:pt x="272586" y="117396"/>
                    <a:pt x="273878" y="117396"/>
                    <a:pt x="276461" y="117396"/>
                  </a:cubicBezTo>
                  <a:cubicBezTo>
                    <a:pt x="289380" y="117396"/>
                    <a:pt x="290672" y="132877"/>
                    <a:pt x="290672" y="152228"/>
                  </a:cubicBezTo>
                  <a:cubicBezTo>
                    <a:pt x="290672" y="171579"/>
                    <a:pt x="275169" y="199960"/>
                    <a:pt x="262251" y="199960"/>
                  </a:cubicBezTo>
                  <a:cubicBezTo>
                    <a:pt x="260959" y="199960"/>
                    <a:pt x="258375" y="198670"/>
                    <a:pt x="257083" y="197380"/>
                  </a:cubicBezTo>
                  <a:cubicBezTo>
                    <a:pt x="249332" y="216731"/>
                    <a:pt x="237705" y="233502"/>
                    <a:pt x="224786" y="247692"/>
                  </a:cubicBezTo>
                  <a:cubicBezTo>
                    <a:pt x="220911" y="250272"/>
                    <a:pt x="219619" y="254143"/>
                    <a:pt x="219619" y="259303"/>
                  </a:cubicBezTo>
                  <a:cubicBezTo>
                    <a:pt x="219619" y="270913"/>
                    <a:pt x="228662" y="279944"/>
                    <a:pt x="241581" y="279944"/>
                  </a:cubicBezTo>
                  <a:lnTo>
                    <a:pt x="263543" y="279944"/>
                  </a:lnTo>
                  <a:cubicBezTo>
                    <a:pt x="312634" y="279944"/>
                    <a:pt x="352682" y="319936"/>
                    <a:pt x="352682" y="368958"/>
                  </a:cubicBezTo>
                  <a:lnTo>
                    <a:pt x="352682" y="393470"/>
                  </a:lnTo>
                  <a:cubicBezTo>
                    <a:pt x="352682" y="408950"/>
                    <a:pt x="341055" y="421851"/>
                    <a:pt x="325553" y="421851"/>
                  </a:cubicBezTo>
                  <a:lnTo>
                    <a:pt x="28421" y="421851"/>
                  </a:lnTo>
                  <a:cubicBezTo>
                    <a:pt x="12919" y="421851"/>
                    <a:pt x="0" y="408950"/>
                    <a:pt x="0" y="393470"/>
                  </a:cubicBezTo>
                  <a:lnTo>
                    <a:pt x="0" y="368958"/>
                  </a:lnTo>
                  <a:cubicBezTo>
                    <a:pt x="0" y="319936"/>
                    <a:pt x="40048" y="279944"/>
                    <a:pt x="89139" y="279944"/>
                  </a:cubicBezTo>
                  <a:lnTo>
                    <a:pt x="112393" y="279944"/>
                  </a:lnTo>
                  <a:cubicBezTo>
                    <a:pt x="124020" y="279944"/>
                    <a:pt x="133063" y="270913"/>
                    <a:pt x="133063" y="259303"/>
                  </a:cubicBezTo>
                  <a:cubicBezTo>
                    <a:pt x="133063" y="254143"/>
                    <a:pt x="131771" y="250272"/>
                    <a:pt x="127896" y="247692"/>
                  </a:cubicBezTo>
                  <a:cubicBezTo>
                    <a:pt x="114977" y="234792"/>
                    <a:pt x="104642" y="216731"/>
                    <a:pt x="95599" y="198670"/>
                  </a:cubicBezTo>
                  <a:cubicBezTo>
                    <a:pt x="94307" y="199960"/>
                    <a:pt x="93015" y="199960"/>
                    <a:pt x="91723" y="199960"/>
                  </a:cubicBezTo>
                  <a:cubicBezTo>
                    <a:pt x="78804" y="199960"/>
                    <a:pt x="63302" y="171579"/>
                    <a:pt x="63302" y="152228"/>
                  </a:cubicBezTo>
                  <a:cubicBezTo>
                    <a:pt x="63302" y="132877"/>
                    <a:pt x="65886" y="117396"/>
                    <a:pt x="78804" y="117396"/>
                  </a:cubicBezTo>
                  <a:cubicBezTo>
                    <a:pt x="80096" y="117396"/>
                    <a:pt x="80096" y="117396"/>
                    <a:pt x="81388" y="117396"/>
                  </a:cubicBezTo>
                  <a:cubicBezTo>
                    <a:pt x="82680" y="64503"/>
                    <a:pt x="93015" y="0"/>
                    <a:pt x="176987" y="0"/>
                  </a:cubicBezTo>
                  <a:close/>
                </a:path>
              </a:pathLst>
            </a:custGeom>
            <a:solidFill>
              <a:schemeClr val="bg1"/>
            </a:solidFill>
            <a:ln>
              <a:noFill/>
            </a:ln>
          </p:spPr>
          <p:txBody>
            <a:bodyPr/>
            <a:lstStyle/>
            <a:p>
              <a:endParaRPr lang="zh-CN" altLang="en-US"/>
            </a:p>
          </p:txBody>
        </p:sp>
        <p:sp>
          <p:nvSpPr>
            <p:cNvPr id="14" name="wifi-cloud_72981"/>
            <p:cNvSpPr>
              <a:spLocks noChangeAspect="1"/>
            </p:cNvSpPr>
            <p:nvPr/>
          </p:nvSpPr>
          <p:spPr bwMode="auto">
            <a:xfrm>
              <a:off x="5751989" y="3644118"/>
              <a:ext cx="734129" cy="550724"/>
            </a:xfrm>
            <a:custGeom>
              <a:avLst/>
              <a:gdLst>
                <a:gd name="connsiteX0" fmla="*/ 106136 w 592324"/>
                <a:gd name="connsiteY0" fmla="*/ 193859 h 444346"/>
                <a:gd name="connsiteX1" fmla="*/ 294818 w 592324"/>
                <a:gd name="connsiteY1" fmla="*/ 307482 h 444346"/>
                <a:gd name="connsiteX2" fmla="*/ 488669 w 592324"/>
                <a:gd name="connsiteY2" fmla="*/ 193859 h 444346"/>
                <a:gd name="connsiteX3" fmla="*/ 504178 w 592324"/>
                <a:gd name="connsiteY3" fmla="*/ 284241 h 444346"/>
                <a:gd name="connsiteX4" fmla="*/ 506762 w 592324"/>
                <a:gd name="connsiteY4" fmla="*/ 302317 h 444346"/>
                <a:gd name="connsiteX5" fmla="*/ 289649 w 592324"/>
                <a:gd name="connsiteY5" fmla="*/ 444346 h 444346"/>
                <a:gd name="connsiteX6" fmla="*/ 88043 w 592324"/>
                <a:gd name="connsiteY6" fmla="*/ 302317 h 444346"/>
                <a:gd name="connsiteX7" fmla="*/ 90628 w 592324"/>
                <a:gd name="connsiteY7" fmla="*/ 289406 h 444346"/>
                <a:gd name="connsiteX8" fmla="*/ 90628 w 592324"/>
                <a:gd name="connsiteY8" fmla="*/ 291988 h 444346"/>
                <a:gd name="connsiteX9" fmla="*/ 289696 w 592324"/>
                <a:gd name="connsiteY9" fmla="*/ 77524 h 444346"/>
                <a:gd name="connsiteX10" fmla="*/ 274176 w 592324"/>
                <a:gd name="connsiteY10" fmla="*/ 87861 h 444346"/>
                <a:gd name="connsiteX11" fmla="*/ 54318 w 592324"/>
                <a:gd name="connsiteY11" fmla="*/ 87861 h 444346"/>
                <a:gd name="connsiteX12" fmla="*/ 25866 w 592324"/>
                <a:gd name="connsiteY12" fmla="*/ 100781 h 444346"/>
                <a:gd name="connsiteX13" fmla="*/ 276763 w 592324"/>
                <a:gd name="connsiteY13" fmla="*/ 100781 h 444346"/>
                <a:gd name="connsiteX14" fmla="*/ 289696 w 592324"/>
                <a:gd name="connsiteY14" fmla="*/ 105949 h 444346"/>
                <a:gd name="connsiteX15" fmla="*/ 310388 w 592324"/>
                <a:gd name="connsiteY15" fmla="*/ 93029 h 444346"/>
                <a:gd name="connsiteX16" fmla="*/ 289696 w 592324"/>
                <a:gd name="connsiteY16" fmla="*/ 77524 h 444346"/>
                <a:gd name="connsiteX17" fmla="*/ 297456 w 592324"/>
                <a:gd name="connsiteY17" fmla="*/ 0 h 444346"/>
                <a:gd name="connsiteX18" fmla="*/ 592324 w 592324"/>
                <a:gd name="connsiteY18" fmla="*/ 93029 h 444346"/>
                <a:gd name="connsiteX19" fmla="*/ 297456 w 592324"/>
                <a:gd name="connsiteY19" fmla="*/ 273918 h 444346"/>
                <a:gd name="connsiteX20" fmla="*/ 28452 w 592324"/>
                <a:gd name="connsiteY20" fmla="*/ 108534 h 444346"/>
                <a:gd name="connsiteX21" fmla="*/ 33626 w 592324"/>
                <a:gd name="connsiteY21" fmla="*/ 310096 h 444346"/>
                <a:gd name="connsiteX22" fmla="*/ 18106 w 592324"/>
                <a:gd name="connsiteY22" fmla="*/ 369531 h 444346"/>
                <a:gd name="connsiteX23" fmla="*/ 0 w 592324"/>
                <a:gd name="connsiteY23" fmla="*/ 310096 h 444346"/>
                <a:gd name="connsiteX24" fmla="*/ 18106 w 592324"/>
                <a:gd name="connsiteY24" fmla="*/ 95613 h 444346"/>
                <a:gd name="connsiteX25" fmla="*/ 23279 w 592324"/>
                <a:gd name="connsiteY25" fmla="*/ 87861 h 444346"/>
                <a:gd name="connsiteX26" fmla="*/ 33626 w 592324"/>
                <a:gd name="connsiteY26" fmla="*/ 85276 h 4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2324" h="444346">
                  <a:moveTo>
                    <a:pt x="106136" y="193859"/>
                  </a:moveTo>
                  <a:lnTo>
                    <a:pt x="294818" y="307482"/>
                  </a:lnTo>
                  <a:lnTo>
                    <a:pt x="488669" y="193859"/>
                  </a:lnTo>
                  <a:lnTo>
                    <a:pt x="504178" y="284241"/>
                  </a:lnTo>
                  <a:cubicBezTo>
                    <a:pt x="504178" y="294570"/>
                    <a:pt x="506762" y="297153"/>
                    <a:pt x="506762" y="302317"/>
                  </a:cubicBezTo>
                  <a:cubicBezTo>
                    <a:pt x="506762" y="335888"/>
                    <a:pt x="336173" y="444346"/>
                    <a:pt x="289649" y="444346"/>
                  </a:cubicBezTo>
                  <a:cubicBezTo>
                    <a:pt x="240540" y="444346"/>
                    <a:pt x="88043" y="335888"/>
                    <a:pt x="88043" y="302317"/>
                  </a:cubicBezTo>
                  <a:cubicBezTo>
                    <a:pt x="88043" y="297153"/>
                    <a:pt x="90628" y="294570"/>
                    <a:pt x="90628" y="289406"/>
                  </a:cubicBezTo>
                  <a:cubicBezTo>
                    <a:pt x="90628" y="291988"/>
                    <a:pt x="90628" y="291988"/>
                    <a:pt x="90628" y="291988"/>
                  </a:cubicBezTo>
                  <a:close/>
                  <a:moveTo>
                    <a:pt x="289696" y="77524"/>
                  </a:moveTo>
                  <a:cubicBezTo>
                    <a:pt x="281936" y="77524"/>
                    <a:pt x="276763" y="82692"/>
                    <a:pt x="274176" y="87861"/>
                  </a:cubicBezTo>
                  <a:lnTo>
                    <a:pt x="54318" y="87861"/>
                  </a:lnTo>
                  <a:lnTo>
                    <a:pt x="25866" y="100781"/>
                  </a:lnTo>
                  <a:lnTo>
                    <a:pt x="276763" y="100781"/>
                  </a:lnTo>
                  <a:cubicBezTo>
                    <a:pt x="279350" y="103365"/>
                    <a:pt x="284523" y="105949"/>
                    <a:pt x="289696" y="105949"/>
                  </a:cubicBezTo>
                  <a:cubicBezTo>
                    <a:pt x="300042" y="105949"/>
                    <a:pt x="310388" y="100781"/>
                    <a:pt x="310388" y="93029"/>
                  </a:cubicBezTo>
                  <a:cubicBezTo>
                    <a:pt x="310388" y="85276"/>
                    <a:pt x="300042" y="77524"/>
                    <a:pt x="289696" y="77524"/>
                  </a:cubicBezTo>
                  <a:close/>
                  <a:moveTo>
                    <a:pt x="297456" y="0"/>
                  </a:moveTo>
                  <a:lnTo>
                    <a:pt x="592324" y="93029"/>
                  </a:lnTo>
                  <a:lnTo>
                    <a:pt x="297456" y="273918"/>
                  </a:lnTo>
                  <a:lnTo>
                    <a:pt x="28452" y="108534"/>
                  </a:lnTo>
                  <a:lnTo>
                    <a:pt x="33626" y="310096"/>
                  </a:lnTo>
                  <a:lnTo>
                    <a:pt x="18106" y="369531"/>
                  </a:lnTo>
                  <a:lnTo>
                    <a:pt x="0" y="310096"/>
                  </a:lnTo>
                  <a:cubicBezTo>
                    <a:pt x="0" y="310096"/>
                    <a:pt x="15520" y="113702"/>
                    <a:pt x="18106" y="95613"/>
                  </a:cubicBezTo>
                  <a:cubicBezTo>
                    <a:pt x="18106" y="93029"/>
                    <a:pt x="20693" y="90445"/>
                    <a:pt x="23279" y="87861"/>
                  </a:cubicBezTo>
                  <a:cubicBezTo>
                    <a:pt x="25866" y="85276"/>
                    <a:pt x="31039" y="85276"/>
                    <a:pt x="33626" y="85276"/>
                  </a:cubicBezTo>
                  <a:close/>
                </a:path>
              </a:pathLst>
            </a:custGeom>
            <a:solidFill>
              <a:schemeClr val="accent1">
                <a:lumMod val="60000"/>
                <a:lumOff val="4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1" name="文本框 20"/>
          <p:cNvSpPr txBox="1"/>
          <p:nvPr/>
        </p:nvSpPr>
        <p:spPr>
          <a:xfrm>
            <a:off x="8138934" y="2284998"/>
            <a:ext cx="2641086" cy="102374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2" name="矩形 21"/>
          <p:cNvSpPr/>
          <p:nvPr/>
        </p:nvSpPr>
        <p:spPr>
          <a:xfrm>
            <a:off x="8138935" y="1813808"/>
            <a:ext cx="1800282" cy="461665"/>
          </a:xfrm>
          <a:prstGeom prst="rect">
            <a:avLst/>
          </a:prstGeom>
        </p:spPr>
        <p:txBody>
          <a:bodyPr wrap="square">
            <a:spAutoFit/>
          </a:bodyPr>
          <a:lstStyle/>
          <a:p>
            <a:pPr algn="dist"/>
            <a:r>
              <a:rPr lang="zh-CN" altLang="en-US" sz="2400" dirty="0">
                <a:solidFill>
                  <a:schemeClr val="tx1">
                    <a:lumMod val="85000"/>
                    <a:lumOff val="15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输入题目</a:t>
            </a:r>
          </a:p>
        </p:txBody>
      </p:sp>
      <p:sp>
        <p:nvSpPr>
          <p:cNvPr id="23" name="文本框 22"/>
          <p:cNvSpPr txBox="1"/>
          <p:nvPr/>
        </p:nvSpPr>
        <p:spPr>
          <a:xfrm>
            <a:off x="8138934" y="4723182"/>
            <a:ext cx="2641086" cy="102374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4" name="矩形 23"/>
          <p:cNvSpPr/>
          <p:nvPr/>
        </p:nvSpPr>
        <p:spPr>
          <a:xfrm>
            <a:off x="8138935" y="4251992"/>
            <a:ext cx="1800282" cy="461665"/>
          </a:xfrm>
          <a:prstGeom prst="rect">
            <a:avLst/>
          </a:prstGeom>
        </p:spPr>
        <p:txBody>
          <a:bodyPr wrap="square">
            <a:spAutoFit/>
          </a:bodyPr>
          <a:lstStyle/>
          <a:p>
            <a:pPr algn="dist"/>
            <a:r>
              <a:rPr lang="zh-CN" altLang="en-US" sz="2400" dirty="0">
                <a:solidFill>
                  <a:schemeClr val="tx1">
                    <a:lumMod val="85000"/>
                    <a:lumOff val="15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输入题目</a:t>
            </a:r>
          </a:p>
        </p:txBody>
      </p:sp>
      <p:sp>
        <p:nvSpPr>
          <p:cNvPr id="25" name="文本框 24"/>
          <p:cNvSpPr txBox="1"/>
          <p:nvPr/>
        </p:nvSpPr>
        <p:spPr>
          <a:xfrm>
            <a:off x="1500362" y="2284998"/>
            <a:ext cx="2641086" cy="102374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6" name="矩形 25"/>
          <p:cNvSpPr/>
          <p:nvPr/>
        </p:nvSpPr>
        <p:spPr>
          <a:xfrm>
            <a:off x="1500363" y="1813808"/>
            <a:ext cx="1800282" cy="461665"/>
          </a:xfrm>
          <a:prstGeom prst="rect">
            <a:avLst/>
          </a:prstGeom>
        </p:spPr>
        <p:txBody>
          <a:bodyPr wrap="square">
            <a:spAutoFit/>
          </a:bodyPr>
          <a:lstStyle/>
          <a:p>
            <a:pPr algn="dist"/>
            <a:r>
              <a:rPr lang="zh-CN" altLang="en-US" sz="2400" dirty="0">
                <a:solidFill>
                  <a:schemeClr val="tx1">
                    <a:lumMod val="85000"/>
                    <a:lumOff val="15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输入题目</a:t>
            </a:r>
          </a:p>
        </p:txBody>
      </p:sp>
      <p:sp>
        <p:nvSpPr>
          <p:cNvPr id="27" name="文本框 26"/>
          <p:cNvSpPr txBox="1"/>
          <p:nvPr/>
        </p:nvSpPr>
        <p:spPr>
          <a:xfrm>
            <a:off x="1500362" y="4723182"/>
            <a:ext cx="2641086" cy="102374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8" name="矩形 27"/>
          <p:cNvSpPr/>
          <p:nvPr/>
        </p:nvSpPr>
        <p:spPr>
          <a:xfrm>
            <a:off x="1500363" y="4251992"/>
            <a:ext cx="1800282" cy="461665"/>
          </a:xfrm>
          <a:prstGeom prst="rect">
            <a:avLst/>
          </a:prstGeom>
        </p:spPr>
        <p:txBody>
          <a:bodyPr wrap="square">
            <a:spAutoFit/>
          </a:bodyPr>
          <a:lstStyle/>
          <a:p>
            <a:pPr algn="dist"/>
            <a:r>
              <a:rPr lang="zh-CN" altLang="en-US" sz="2400" dirty="0">
                <a:solidFill>
                  <a:schemeClr val="tx1">
                    <a:lumMod val="85000"/>
                    <a:lumOff val="15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输入题目</a:t>
            </a:r>
          </a:p>
        </p:txBody>
      </p:sp>
      <p:pic>
        <p:nvPicPr>
          <p:cNvPr id="2" name="C9F754DE-2CAD-44b6-B708-469DEB6407EB-1" descr="wpp"/>
          <p:cNvPicPr>
            <a:picLocks noChangeAspect="1"/>
          </p:cNvPicPr>
          <p:nvPr/>
        </p:nvPicPr>
        <p:blipFill>
          <a:blip r:embed="rId4"/>
          <a:stretch>
            <a:fillRect/>
          </a:stretch>
        </p:blipFill>
        <p:spPr>
          <a:xfrm>
            <a:off x="0" y="258445"/>
            <a:ext cx="12192000" cy="55295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8075" y="549275"/>
            <a:ext cx="9773920" cy="564769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2619" y="4415161"/>
            <a:ext cx="1971681" cy="1971681"/>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171" y="4044153"/>
            <a:ext cx="2152650" cy="2152650"/>
          </a:xfrm>
          <a:prstGeom prst="rect">
            <a:avLst/>
          </a:prstGeom>
        </p:spPr>
      </p:pic>
      <p:sp>
        <p:nvSpPr>
          <p:cNvPr id="2" name="文本框 1"/>
          <p:cNvSpPr txBox="1"/>
          <p:nvPr/>
        </p:nvSpPr>
        <p:spPr>
          <a:xfrm>
            <a:off x="2682875" y="737235"/>
            <a:ext cx="6623685" cy="1301115"/>
          </a:xfrm>
          <a:prstGeom prst="rect">
            <a:avLst/>
          </a:prstGeom>
          <a:noFill/>
        </p:spPr>
        <p:txBody>
          <a:bodyPr wrap="square" rtlCol="0">
            <a:noAutofit/>
          </a:bodyPr>
          <a:lstStyle/>
          <a:p>
            <a:pPr algn="dist"/>
            <a:r>
              <a:rPr lang="en-US" altLang="zh-CN"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1.of+</a:t>
            </a:r>
            <a:r>
              <a:rPr lang="zh-CN" altLang="en-US"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某些抽象名词等效于与这些名词相对应的形容词，但语气更强。此时，</a:t>
            </a:r>
            <a:r>
              <a:rPr lang="en-US" altLang="zh-CN"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”of“</a:t>
            </a:r>
            <a:r>
              <a:rPr lang="zh-CN" altLang="en-US"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的意思为</a:t>
            </a:r>
            <a:r>
              <a:rPr lang="en-US" altLang="zh-CN"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a:t>
            </a:r>
            <a:r>
              <a:rPr lang="zh-CN" altLang="en-US"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具</a:t>
            </a:r>
            <a:r>
              <a:rPr lang="en-US" altLang="zh-CN"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a:t>
            </a:r>
            <a:r>
              <a:rPr lang="zh-CN" altLang="en-US"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。例如：</a:t>
            </a:r>
          </a:p>
        </p:txBody>
      </p:sp>
      <p:sp>
        <p:nvSpPr>
          <p:cNvPr id="3" name="矩形 2"/>
          <p:cNvSpPr/>
          <p:nvPr/>
        </p:nvSpPr>
        <p:spPr>
          <a:xfrm>
            <a:off x="3158490" y="3429635"/>
            <a:ext cx="5541645" cy="551815"/>
          </a:xfrm>
          <a:prstGeom prst="rect">
            <a:avLst/>
          </a:prstGeom>
        </p:spPr>
        <p:txBody>
          <a:bodyPr wrap="square">
            <a:noAutofit/>
          </a:bodyPr>
          <a:lstStyle/>
          <a:p>
            <a:pPr algn="dist">
              <a:lnSpc>
                <a:spcPct val="120000"/>
              </a:lnSpc>
            </a:pPr>
            <a:endParaRPr lang="zh-CN" altLang="en-US" sz="1400" dirty="0">
              <a:solidFill>
                <a:schemeClr val="bg1">
                  <a:lumMod val="50000"/>
                </a:schemeClr>
              </a:solidFill>
              <a:latin typeface="等线" panose="02010600030101010101" pitchFamily="2" charset="-122"/>
              <a:ea typeface="等线" panose="02010600030101010101" pitchFamily="2" charset="-122"/>
            </a:endParaRPr>
          </a:p>
        </p:txBody>
      </p:sp>
      <p:sp>
        <p:nvSpPr>
          <p:cNvPr id="5" name="文本框 4"/>
          <p:cNvSpPr txBox="1"/>
          <p:nvPr/>
        </p:nvSpPr>
        <p:spPr>
          <a:xfrm>
            <a:off x="3159125" y="2136775"/>
            <a:ext cx="5541010" cy="460375"/>
          </a:xfrm>
          <a:prstGeom prst="rect">
            <a:avLst/>
          </a:prstGeom>
          <a:noFill/>
        </p:spPr>
        <p:txBody>
          <a:bodyPr wrap="square" rtlCol="0">
            <a:spAutoFit/>
          </a:bodyPr>
          <a:lstStyle/>
          <a:p>
            <a:r>
              <a:rPr lang="zh-CN" altLang="en-US" sz="2400" dirty="0">
                <a:solidFill>
                  <a:schemeClr val="accent2"/>
                </a:solidFill>
                <a:latin typeface="汉仪铸字木头人W" panose="00020600040101010101" pitchFamily="18" charset="-122"/>
                <a:ea typeface="汉仪铸字木头人W" panose="00020600040101010101" pitchFamily="18" charset="-122"/>
              </a:rPr>
              <a:t>（</a:t>
            </a:r>
            <a:r>
              <a:rPr lang="en-US" altLang="zh-CN" sz="2400" dirty="0">
                <a:solidFill>
                  <a:schemeClr val="tx1"/>
                </a:solidFill>
                <a:latin typeface="汉仪铸字木头人W" panose="00020600040101010101" pitchFamily="18" charset="-122"/>
                <a:ea typeface="汉仪铸字木头人W" panose="00020600040101010101" pitchFamily="18" charset="-122"/>
              </a:rPr>
              <a:t>1</a:t>
            </a:r>
            <a:r>
              <a:rPr lang="zh-CN" altLang="en-US" sz="2400" dirty="0">
                <a:solidFill>
                  <a:schemeClr val="tx1"/>
                </a:solidFill>
                <a:latin typeface="汉仪铸字木头人W" panose="00020600040101010101" pitchFamily="18" charset="-122"/>
                <a:ea typeface="汉仪铸字木头人W" panose="00020600040101010101" pitchFamily="18" charset="-122"/>
              </a:rPr>
              <a:t>）这些资料对我们的实验特别有价值</a:t>
            </a:r>
          </a:p>
        </p:txBody>
      </p:sp>
      <p:sp>
        <p:nvSpPr>
          <p:cNvPr id="7" name="文本框 6"/>
          <p:cNvSpPr txBox="1"/>
          <p:nvPr/>
        </p:nvSpPr>
        <p:spPr>
          <a:xfrm>
            <a:off x="1757680" y="2695575"/>
            <a:ext cx="8574405" cy="460375"/>
          </a:xfrm>
          <a:prstGeom prst="rect">
            <a:avLst/>
          </a:prstGeom>
          <a:noFill/>
        </p:spPr>
        <p:txBody>
          <a:bodyPr wrap="square" rtlCol="0">
            <a:spAutoFit/>
          </a:bodyPr>
          <a:lstStyle/>
          <a:p>
            <a:r>
              <a:rPr lang="en-US" altLang="zh-CN" sz="2400" dirty="0">
                <a:solidFill>
                  <a:schemeClr val="tx1"/>
                </a:solidFill>
                <a:latin typeface="汉仪铸字木头人W" panose="00020600040101010101" pitchFamily="18" charset="-122"/>
                <a:ea typeface="汉仪铸字木头人W" panose="00020600040101010101" pitchFamily="18" charset="-122"/>
              </a:rPr>
              <a:t>These data are of particular value to us in our experiment</a:t>
            </a:r>
          </a:p>
        </p:txBody>
      </p:sp>
      <p:sp>
        <p:nvSpPr>
          <p:cNvPr id="9" name="文本框 8"/>
          <p:cNvSpPr txBox="1"/>
          <p:nvPr/>
        </p:nvSpPr>
        <p:spPr>
          <a:xfrm>
            <a:off x="3157855" y="3409950"/>
            <a:ext cx="5542915" cy="460375"/>
          </a:xfrm>
          <a:prstGeom prst="rect">
            <a:avLst/>
          </a:prstGeom>
          <a:noFill/>
        </p:spPr>
        <p:txBody>
          <a:bodyPr wrap="square" rtlCol="0">
            <a:spAutoFit/>
          </a:bodyPr>
          <a:lstStyle/>
          <a:p>
            <a:r>
              <a:rPr lang="zh-CN" altLang="en-US" sz="2400" dirty="0">
                <a:solidFill>
                  <a:schemeClr val="tx1"/>
                </a:solidFill>
                <a:latin typeface="汉仪铸字木头人W" panose="00020600040101010101" pitchFamily="18" charset="-122"/>
                <a:ea typeface="汉仪铸字木头人W" panose="00020600040101010101" pitchFamily="18" charset="-122"/>
              </a:rPr>
              <a:t>（</a:t>
            </a:r>
            <a:r>
              <a:rPr lang="en-US" altLang="zh-CN" sz="2400" dirty="0">
                <a:solidFill>
                  <a:schemeClr val="tx1"/>
                </a:solidFill>
                <a:latin typeface="汉仪铸字木头人W" panose="00020600040101010101" pitchFamily="18" charset="-122"/>
                <a:ea typeface="汉仪铸字木头人W" panose="00020600040101010101" pitchFamily="18" charset="-122"/>
              </a:rPr>
              <a:t>2</a:t>
            </a:r>
            <a:r>
              <a:rPr lang="zh-CN" altLang="en-US" sz="2400" dirty="0">
                <a:solidFill>
                  <a:schemeClr val="tx1"/>
                </a:solidFill>
                <a:latin typeface="汉仪铸字木头人W" panose="00020600040101010101" pitchFamily="18" charset="-122"/>
                <a:ea typeface="汉仪铸字木头人W" panose="00020600040101010101" pitchFamily="18" charset="-122"/>
              </a:rPr>
              <a:t>）学生们的实践活动是至关重要的</a:t>
            </a:r>
          </a:p>
        </p:txBody>
      </p:sp>
      <p:sp>
        <p:nvSpPr>
          <p:cNvPr id="12" name="文本框 11"/>
          <p:cNvSpPr txBox="1"/>
          <p:nvPr/>
        </p:nvSpPr>
        <p:spPr>
          <a:xfrm>
            <a:off x="1757680" y="3996055"/>
            <a:ext cx="8839835" cy="460375"/>
          </a:xfrm>
          <a:prstGeom prst="rect">
            <a:avLst/>
          </a:prstGeom>
          <a:noFill/>
        </p:spPr>
        <p:txBody>
          <a:bodyPr wrap="square" rtlCol="0">
            <a:spAutoFit/>
          </a:bodyPr>
          <a:lstStyle/>
          <a:p>
            <a:r>
              <a:rPr lang="en-US" altLang="zh-CN" sz="2400" dirty="0">
                <a:solidFill>
                  <a:schemeClr val="tx1"/>
                </a:solidFill>
                <a:latin typeface="汉仪铸字木头人W" panose="00020600040101010101" pitchFamily="18" charset="-122"/>
                <a:ea typeface="汉仪铸字木头人W" panose="00020600040101010101" pitchFamily="18" charset="-122"/>
              </a:rPr>
              <a:t>What the students do in their practice is of great importance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2"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7727" y="257648"/>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5" name="文本框 4"/>
          <p:cNvSpPr txBox="1"/>
          <p:nvPr/>
        </p:nvSpPr>
        <p:spPr>
          <a:xfrm>
            <a:off x="2092325" y="455295"/>
            <a:ext cx="7695565" cy="807720"/>
          </a:xfrm>
          <a:prstGeom prst="rect">
            <a:avLst/>
          </a:prstGeom>
          <a:noFill/>
        </p:spPr>
        <p:txBody>
          <a:bodyPr wrap="square" rtlCol="0">
            <a:noAutofit/>
          </a:bodyPr>
          <a:lstStyle/>
          <a:p>
            <a:pPr algn="dist"/>
            <a:r>
              <a:rPr lang="en-US" altLang="zh-CN"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2.of</a:t>
            </a:r>
            <a:r>
              <a:rPr lang="zh-CN" altLang="en-US"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表示</a:t>
            </a:r>
            <a:r>
              <a:rPr lang="en-US" altLang="zh-CN"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a:t>
            </a:r>
            <a:r>
              <a:rPr lang="zh-CN" altLang="en-US"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之中</a:t>
            </a:r>
            <a:r>
              <a:rPr lang="en-US" altLang="zh-CN"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a:t>
            </a:r>
            <a:r>
              <a:rPr lang="zh-CN" altLang="en-US"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，其后只能接可数名词复数。既可用作最高级的比较范围，也可用于一般的句子中，例如：</a:t>
            </a:r>
          </a:p>
        </p:txBody>
      </p:sp>
      <p:sp>
        <p:nvSpPr>
          <p:cNvPr id="2" name="文本框 1"/>
          <p:cNvSpPr txBox="1"/>
          <p:nvPr/>
        </p:nvSpPr>
        <p:spPr>
          <a:xfrm>
            <a:off x="2508250" y="1614805"/>
            <a:ext cx="6762750" cy="460375"/>
          </a:xfrm>
          <a:prstGeom prst="rect">
            <a:avLst/>
          </a:prstGeom>
          <a:noFill/>
        </p:spPr>
        <p:txBody>
          <a:bodyPr wrap="square" rtlCol="0">
            <a:spAutoFit/>
          </a:bodyPr>
          <a:lstStyle/>
          <a:p>
            <a:r>
              <a:rPr lang="zh-CN" altLang="en-US" sz="2400" dirty="0">
                <a:latin typeface="汉仪铸字木头人W" panose="00020600040101010101" pitchFamily="18" charset="-122"/>
                <a:ea typeface="汉仪铸字木头人W" panose="00020600040101010101" pitchFamily="18" charset="-122"/>
              </a:rPr>
              <a:t>（</a:t>
            </a:r>
            <a:r>
              <a:rPr lang="en-US" altLang="zh-CN" sz="2400" dirty="0">
                <a:latin typeface="汉仪铸字木头人W" panose="00020600040101010101" pitchFamily="18" charset="-122"/>
                <a:ea typeface="汉仪铸字木头人W" panose="00020600040101010101" pitchFamily="18" charset="-122"/>
              </a:rPr>
              <a:t>1</a:t>
            </a:r>
            <a:r>
              <a:rPr lang="zh-CN" altLang="en-US" sz="2400" dirty="0">
                <a:latin typeface="汉仪铸字木头人W" panose="00020600040101010101" pitchFamily="18" charset="-122"/>
                <a:ea typeface="汉仪铸字木头人W" panose="00020600040101010101" pitchFamily="18" charset="-122"/>
              </a:rPr>
              <a:t>）在这三种情况中，仅仅最后这种是可接受的</a:t>
            </a:r>
          </a:p>
        </p:txBody>
      </p:sp>
      <p:sp>
        <p:nvSpPr>
          <p:cNvPr id="3" name="文本框 2"/>
          <p:cNvSpPr txBox="1"/>
          <p:nvPr/>
        </p:nvSpPr>
        <p:spPr>
          <a:xfrm>
            <a:off x="1849120" y="2274570"/>
            <a:ext cx="8494395" cy="46037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Of these three circumstances, only the last is acceptable</a:t>
            </a:r>
          </a:p>
        </p:txBody>
      </p:sp>
      <p:sp>
        <p:nvSpPr>
          <p:cNvPr id="24" name="文本框 23"/>
          <p:cNvSpPr txBox="1"/>
          <p:nvPr/>
        </p:nvSpPr>
        <p:spPr>
          <a:xfrm>
            <a:off x="2691130" y="3263900"/>
            <a:ext cx="6513830"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(2)</a:t>
            </a:r>
            <a:r>
              <a:rPr lang="zh-CN" altLang="en-US" sz="2400" dirty="0">
                <a:latin typeface="汉仪铸字木头人W" panose="00020600040101010101" pitchFamily="18" charset="-122"/>
                <a:ea typeface="汉仪铸字木头人W" panose="00020600040101010101" pitchFamily="18" charset="-122"/>
              </a:rPr>
              <a:t>在飞船所载的</a:t>
            </a:r>
            <a:r>
              <a:rPr lang="en-US" altLang="zh-CN" sz="2400" dirty="0">
                <a:latin typeface="汉仪铸字木头人W" panose="00020600040101010101" pitchFamily="18" charset="-122"/>
                <a:ea typeface="汉仪铸字木头人W" panose="00020600040101010101" pitchFamily="18" charset="-122"/>
              </a:rPr>
              <a:t>11</a:t>
            </a:r>
            <a:r>
              <a:rPr lang="zh-CN" altLang="en-US" sz="2400" dirty="0">
                <a:latin typeface="汉仪铸字木头人W" panose="00020600040101010101" pitchFamily="18" charset="-122"/>
                <a:ea typeface="汉仪铸字木头人W" panose="00020600040101010101" pitchFamily="18" charset="-122"/>
              </a:rPr>
              <a:t>件仪器中，有</a:t>
            </a:r>
            <a:r>
              <a:rPr lang="en-US" altLang="zh-CN" sz="2400" dirty="0">
                <a:latin typeface="汉仪铸字木头人W" panose="00020600040101010101" pitchFamily="18" charset="-122"/>
                <a:ea typeface="汉仪铸字木头人W" panose="00020600040101010101" pitchFamily="18" charset="-122"/>
              </a:rPr>
              <a:t>2</a:t>
            </a:r>
            <a:r>
              <a:rPr lang="zh-CN" altLang="en-US" sz="2400" dirty="0">
                <a:latin typeface="汉仪铸字木头人W" panose="00020600040101010101" pitchFamily="18" charset="-122"/>
                <a:ea typeface="汉仪铸字木头人W" panose="00020600040101010101" pitchFamily="18" charset="-122"/>
              </a:rPr>
              <a:t>件来自美国，</a:t>
            </a:r>
            <a:r>
              <a:rPr lang="en-US" altLang="zh-CN" sz="2400" dirty="0">
                <a:latin typeface="汉仪铸字木头人W" panose="00020600040101010101" pitchFamily="18" charset="-122"/>
                <a:ea typeface="汉仪铸字木头人W" panose="00020600040101010101" pitchFamily="18" charset="-122"/>
              </a:rPr>
              <a:t>       4</a:t>
            </a:r>
            <a:r>
              <a:rPr lang="zh-CN" altLang="en-US" sz="2400" dirty="0">
                <a:latin typeface="汉仪铸字木头人W" panose="00020600040101010101" pitchFamily="18" charset="-122"/>
                <a:ea typeface="汉仪铸字木头人W" panose="00020600040101010101" pitchFamily="18" charset="-122"/>
              </a:rPr>
              <a:t>件来自欧洲</a:t>
            </a:r>
          </a:p>
        </p:txBody>
      </p:sp>
      <p:sp>
        <p:nvSpPr>
          <p:cNvPr id="25" name="文本框 24"/>
          <p:cNvSpPr txBox="1"/>
          <p:nvPr/>
        </p:nvSpPr>
        <p:spPr>
          <a:xfrm>
            <a:off x="1849755" y="4436110"/>
            <a:ext cx="8493760"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Of the eleven instruments carried by the spaceship, two were from U.S. , and four from Europe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5" name="文本框 4"/>
          <p:cNvSpPr txBox="1"/>
          <p:nvPr/>
        </p:nvSpPr>
        <p:spPr>
          <a:xfrm>
            <a:off x="4703072" y="299569"/>
            <a:ext cx="2785853" cy="583565"/>
          </a:xfrm>
          <a:prstGeom prst="rect">
            <a:avLst/>
          </a:prstGeom>
          <a:noFill/>
        </p:spPr>
        <p:txBody>
          <a:bodyPr wrap="square" rtlCol="0">
            <a:spAutoFit/>
          </a:bodyPr>
          <a:lstStyle/>
          <a:p>
            <a:pPr algn="dist"/>
            <a:endParaRPr lang="zh-CN" altLang="en-US" sz="3200" dirty="0">
              <a:ln w="22225">
                <a:noFill/>
              </a:ln>
              <a:solidFill>
                <a:schemeClr val="accent1"/>
              </a:solidFill>
              <a:latin typeface="汉仪铸字木头人W" panose="00020600040101010101" pitchFamily="18" charset="-122"/>
              <a:ea typeface="汉仪铸字木头人W" panose="00020600040101010101" pitchFamily="18" charset="-122"/>
              <a:sym typeface="汉仪铸字木头人W" panose="00020600040101010101" pitchFamily="18" charset="-122"/>
            </a:endParaRPr>
          </a:p>
        </p:txBody>
      </p:sp>
      <p:sp>
        <p:nvSpPr>
          <p:cNvPr id="2" name="文本框 1"/>
          <p:cNvSpPr txBox="1"/>
          <p:nvPr/>
        </p:nvSpPr>
        <p:spPr>
          <a:xfrm>
            <a:off x="3150870" y="680720"/>
            <a:ext cx="6017895" cy="46037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3.of</a:t>
            </a:r>
            <a:r>
              <a:rPr lang="zh-CN" altLang="en-US" sz="2400" dirty="0">
                <a:latin typeface="汉仪铸字木头人W" panose="00020600040101010101" pitchFamily="18" charset="-122"/>
                <a:ea typeface="汉仪铸字木头人W" panose="00020600040101010101" pitchFamily="18" charset="-122"/>
              </a:rPr>
              <a:t>表示其前后两部分处于同位关系。例如：</a:t>
            </a:r>
          </a:p>
        </p:txBody>
      </p:sp>
      <p:sp>
        <p:nvSpPr>
          <p:cNvPr id="3" name="文本框 2"/>
          <p:cNvSpPr txBox="1"/>
          <p:nvPr/>
        </p:nvSpPr>
        <p:spPr>
          <a:xfrm>
            <a:off x="4020185" y="1550670"/>
            <a:ext cx="4333875" cy="460375"/>
          </a:xfrm>
          <a:prstGeom prst="rect">
            <a:avLst/>
          </a:prstGeom>
          <a:noFill/>
        </p:spPr>
        <p:txBody>
          <a:bodyPr wrap="square" rtlCol="0">
            <a:spAutoFit/>
          </a:bodyPr>
          <a:lstStyle/>
          <a:p>
            <a:r>
              <a:rPr lang="zh-CN" altLang="en-US" sz="2400" dirty="0">
                <a:latin typeface="汉仪铸字木头人W" panose="00020600040101010101" pitchFamily="18" charset="-122"/>
                <a:ea typeface="汉仪铸字木头人W" panose="00020600040101010101" pitchFamily="18" charset="-122"/>
              </a:rPr>
              <a:t>（</a:t>
            </a:r>
            <a:r>
              <a:rPr lang="en-US" altLang="zh-CN" sz="2400" dirty="0">
                <a:latin typeface="汉仪铸字木头人W" panose="00020600040101010101" pitchFamily="18" charset="-122"/>
                <a:ea typeface="汉仪铸字木头人W" panose="00020600040101010101" pitchFamily="18" charset="-122"/>
              </a:rPr>
              <a:t>1</a:t>
            </a:r>
            <a:r>
              <a:rPr lang="zh-CN" altLang="en-US" sz="2400" dirty="0">
                <a:latin typeface="汉仪铸字木头人W" panose="00020600040101010101" pitchFamily="18" charset="-122"/>
                <a:ea typeface="汉仪铸字木头人W" panose="00020600040101010101" pitchFamily="18" charset="-122"/>
              </a:rPr>
              <a:t>）翘曲机翼的概念由此诞生</a:t>
            </a:r>
          </a:p>
        </p:txBody>
      </p:sp>
      <p:sp>
        <p:nvSpPr>
          <p:cNvPr id="28" name="文本框 27"/>
          <p:cNvSpPr txBox="1"/>
          <p:nvPr/>
        </p:nvSpPr>
        <p:spPr>
          <a:xfrm>
            <a:off x="3094990" y="2292985"/>
            <a:ext cx="6741795" cy="46037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Thus, the concept of wing warping was born</a:t>
            </a:r>
          </a:p>
        </p:txBody>
      </p:sp>
      <p:sp>
        <p:nvSpPr>
          <p:cNvPr id="29" name="文本框 28"/>
          <p:cNvSpPr txBox="1"/>
          <p:nvPr/>
        </p:nvSpPr>
        <p:spPr>
          <a:xfrm>
            <a:off x="4019550" y="3291205"/>
            <a:ext cx="4883785" cy="46037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(2)</a:t>
            </a:r>
            <a:r>
              <a:rPr lang="zh-CN" altLang="en-US" sz="2400" dirty="0">
                <a:latin typeface="汉仪铸字木头人W" panose="00020600040101010101" pitchFamily="18" charset="-122"/>
                <a:ea typeface="汉仪铸字木头人W" panose="00020600040101010101" pitchFamily="18" charset="-122"/>
              </a:rPr>
              <a:t>水的比喻可以帮助解释电的概念</a:t>
            </a:r>
          </a:p>
        </p:txBody>
      </p:sp>
      <p:sp>
        <p:nvSpPr>
          <p:cNvPr id="30" name="文本框 29"/>
          <p:cNvSpPr txBox="1"/>
          <p:nvPr/>
        </p:nvSpPr>
        <p:spPr>
          <a:xfrm>
            <a:off x="3094990" y="4317365"/>
            <a:ext cx="6614160"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The analogy of water can help explain the concept of electricity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53465" y="532130"/>
            <a:ext cx="9929495" cy="550989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2619" y="4415161"/>
            <a:ext cx="1971681" cy="1971681"/>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171" y="4044153"/>
            <a:ext cx="2152650" cy="2152650"/>
          </a:xfrm>
          <a:prstGeom prst="rect">
            <a:avLst/>
          </a:prstGeom>
        </p:spPr>
      </p:pic>
      <p:sp>
        <p:nvSpPr>
          <p:cNvPr id="5" name="文本框 4"/>
          <p:cNvSpPr txBox="1"/>
          <p:nvPr/>
        </p:nvSpPr>
        <p:spPr>
          <a:xfrm>
            <a:off x="3150235" y="890905"/>
            <a:ext cx="5890260"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1.with+</a:t>
            </a:r>
            <a:r>
              <a:rPr lang="zh-CN" altLang="en-US" sz="2400" dirty="0">
                <a:latin typeface="汉仪铸字木头人W" panose="00020600040101010101" pitchFamily="18" charset="-122"/>
                <a:ea typeface="汉仪铸字木头人W" panose="00020600040101010101" pitchFamily="18" charset="-122"/>
              </a:rPr>
              <a:t>某些抽象名词等效于与这些名词所对应</a:t>
            </a:r>
            <a:r>
              <a:rPr lang="en-US" altLang="zh-CN" sz="2400" dirty="0">
                <a:latin typeface="汉仪铸字木头人W" panose="00020600040101010101" pitchFamily="18" charset="-122"/>
                <a:ea typeface="汉仪铸字木头人W" panose="00020600040101010101" pitchFamily="18" charset="-122"/>
              </a:rPr>
              <a:t> </a:t>
            </a:r>
            <a:r>
              <a:rPr lang="zh-CN" altLang="en-US" sz="2400" dirty="0">
                <a:latin typeface="汉仪铸字木头人W" panose="00020600040101010101" pitchFamily="18" charset="-122"/>
                <a:ea typeface="汉仪铸字木头人W" panose="00020600040101010101" pitchFamily="18" charset="-122"/>
              </a:rPr>
              <a:t>的副词，但语气更强。例如：</a:t>
            </a:r>
          </a:p>
        </p:txBody>
      </p:sp>
      <p:sp>
        <p:nvSpPr>
          <p:cNvPr id="6" name="文本框 5"/>
          <p:cNvSpPr txBox="1"/>
          <p:nvPr/>
        </p:nvSpPr>
        <p:spPr>
          <a:xfrm>
            <a:off x="3168650" y="1990090"/>
            <a:ext cx="5697220" cy="460375"/>
          </a:xfrm>
          <a:prstGeom prst="rect">
            <a:avLst/>
          </a:prstGeom>
          <a:noFill/>
        </p:spPr>
        <p:txBody>
          <a:bodyPr wrap="square" rtlCol="0">
            <a:spAutoFit/>
          </a:bodyPr>
          <a:lstStyle/>
          <a:p>
            <a:r>
              <a:rPr lang="zh-CN" altLang="en-US" sz="2400" dirty="0">
                <a:latin typeface="汉仪铸字木头人W" panose="00020600040101010101" pitchFamily="18" charset="-122"/>
                <a:ea typeface="汉仪铸字木头人W" panose="00020600040101010101" pitchFamily="18" charset="-122"/>
              </a:rPr>
              <a:t>（</a:t>
            </a:r>
            <a:r>
              <a:rPr lang="en-US" altLang="zh-CN" sz="2400" dirty="0">
                <a:latin typeface="汉仪铸字木头人W" panose="00020600040101010101" pitchFamily="18" charset="-122"/>
                <a:ea typeface="汉仪铸字木头人W" panose="00020600040101010101" pitchFamily="18" charset="-122"/>
              </a:rPr>
              <a:t>1</a:t>
            </a:r>
            <a:r>
              <a:rPr lang="zh-CN" altLang="en-US" sz="2400" dirty="0">
                <a:latin typeface="汉仪铸字木头人W" panose="00020600040101010101" pitchFamily="18" charset="-122"/>
                <a:ea typeface="汉仪铸字木头人W" panose="00020600040101010101" pitchFamily="18" charset="-122"/>
              </a:rPr>
              <a:t>）科学仪器的制造必须非常精密</a:t>
            </a:r>
          </a:p>
        </p:txBody>
      </p:sp>
      <p:sp>
        <p:nvSpPr>
          <p:cNvPr id="7" name="文本框 6"/>
          <p:cNvSpPr txBox="1"/>
          <p:nvPr/>
        </p:nvSpPr>
        <p:spPr>
          <a:xfrm>
            <a:off x="3214370" y="2677160"/>
            <a:ext cx="5651500"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Scientific instruments have to be made with great precision</a:t>
            </a:r>
          </a:p>
        </p:txBody>
      </p:sp>
      <p:sp>
        <p:nvSpPr>
          <p:cNvPr id="9" name="文本框 8"/>
          <p:cNvSpPr txBox="1"/>
          <p:nvPr/>
        </p:nvSpPr>
        <p:spPr>
          <a:xfrm>
            <a:off x="3389630" y="3941445"/>
            <a:ext cx="4826000" cy="46037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(2)</a:t>
            </a:r>
            <a:r>
              <a:rPr lang="zh-CN" altLang="en-US" sz="2400" dirty="0">
                <a:latin typeface="汉仪铸字木头人W" panose="00020600040101010101" pitchFamily="18" charset="-122"/>
                <a:ea typeface="汉仪铸字木头人W" panose="00020600040101010101" pitchFamily="18" charset="-122"/>
              </a:rPr>
              <a:t>病员的数量正以惊人的速度增加</a:t>
            </a:r>
          </a:p>
        </p:txBody>
      </p:sp>
      <p:sp>
        <p:nvSpPr>
          <p:cNvPr id="11" name="文本框 10"/>
          <p:cNvSpPr txBox="1"/>
          <p:nvPr/>
        </p:nvSpPr>
        <p:spPr>
          <a:xfrm>
            <a:off x="3214370" y="4820920"/>
            <a:ext cx="5651500"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The number of the sick was increasing with appalling rapidity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5" name="文本框 4"/>
          <p:cNvSpPr txBox="1"/>
          <p:nvPr/>
        </p:nvSpPr>
        <p:spPr>
          <a:xfrm>
            <a:off x="4703072" y="299569"/>
            <a:ext cx="2785853" cy="583565"/>
          </a:xfrm>
          <a:prstGeom prst="rect">
            <a:avLst/>
          </a:prstGeom>
          <a:noFill/>
        </p:spPr>
        <p:txBody>
          <a:bodyPr wrap="square" rtlCol="0">
            <a:spAutoFit/>
          </a:bodyPr>
          <a:lstStyle/>
          <a:p>
            <a:pPr algn="dist"/>
            <a:endParaRPr lang="zh-CN" altLang="en-US" sz="3200" dirty="0">
              <a:ln w="22225">
                <a:noFill/>
              </a:ln>
              <a:solidFill>
                <a:schemeClr val="accent1"/>
              </a:solidFill>
              <a:latin typeface="汉仪铸字木头人W" panose="00020600040101010101" pitchFamily="18" charset="-122"/>
              <a:ea typeface="汉仪铸字木头人W" panose="00020600040101010101" pitchFamily="18" charset="-122"/>
              <a:sym typeface="汉仪铸字木头人W" panose="00020600040101010101" pitchFamily="18" charset="-122"/>
            </a:endParaRPr>
          </a:p>
        </p:txBody>
      </p:sp>
      <p:sp>
        <p:nvSpPr>
          <p:cNvPr id="3" name="文本框 2"/>
          <p:cNvSpPr txBox="1"/>
          <p:nvPr/>
        </p:nvSpPr>
        <p:spPr>
          <a:xfrm>
            <a:off x="3094990" y="616585"/>
            <a:ext cx="6294120"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2.with</a:t>
            </a:r>
            <a:r>
              <a:rPr lang="zh-CN" altLang="en-US" sz="2400" dirty="0">
                <a:latin typeface="汉仪铸字木头人W" panose="00020600040101010101" pitchFamily="18" charset="-122"/>
                <a:ea typeface="汉仪铸字木头人W" panose="00020600040101010101" pitchFamily="18" charset="-122"/>
              </a:rPr>
              <a:t>与</a:t>
            </a:r>
            <a:r>
              <a:rPr lang="en-US" altLang="zh-CN" sz="2400" dirty="0" err="1">
                <a:latin typeface="汉仪铸字木头人W" panose="00020600040101010101" pitchFamily="18" charset="-122"/>
                <a:ea typeface="汉仪铸字木头人W" panose="00020600040101010101" pitchFamily="18" charset="-122"/>
              </a:rPr>
              <a:t>vary,change,increase,decrease</a:t>
            </a:r>
            <a:r>
              <a:rPr lang="zh-CN" altLang="en-US" sz="2400" dirty="0">
                <a:latin typeface="汉仪铸字木头人W" panose="00020600040101010101" pitchFamily="18" charset="-122"/>
                <a:ea typeface="汉仪铸字木头人W" panose="00020600040101010101" pitchFamily="18" charset="-122"/>
              </a:rPr>
              <a:t>等动词连用时可表示</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随着</a:t>
            </a:r>
            <a:r>
              <a:rPr lang="en-US" altLang="zh-CN" sz="2400" dirty="0">
                <a:latin typeface="汉仪铸字木头人W" panose="00020600040101010101" pitchFamily="18" charset="-122"/>
                <a:ea typeface="汉仪铸字木头人W" panose="00020600040101010101" pitchFamily="18" charset="-122"/>
              </a:rPr>
              <a:t>......”</a:t>
            </a:r>
            <a:r>
              <a:rPr lang="zh-CN" altLang="en-US" sz="2400" dirty="0">
                <a:latin typeface="汉仪铸字木头人W" panose="00020600040101010101" pitchFamily="18" charset="-122"/>
                <a:ea typeface="汉仪铸字木头人W" panose="00020600040101010101" pitchFamily="18" charset="-122"/>
              </a:rPr>
              <a:t>之意。例如：</a:t>
            </a:r>
          </a:p>
        </p:txBody>
      </p:sp>
      <p:sp>
        <p:nvSpPr>
          <p:cNvPr id="6" name="文本框 5"/>
          <p:cNvSpPr txBox="1"/>
          <p:nvPr/>
        </p:nvSpPr>
        <p:spPr>
          <a:xfrm>
            <a:off x="1644015" y="1779905"/>
            <a:ext cx="9217660" cy="460375"/>
          </a:xfrm>
          <a:prstGeom prst="rect">
            <a:avLst/>
          </a:prstGeom>
          <a:noFill/>
        </p:spPr>
        <p:txBody>
          <a:bodyPr wrap="square" rtlCol="0">
            <a:spAutoFit/>
          </a:bodyPr>
          <a:lstStyle/>
          <a:p>
            <a:r>
              <a:rPr lang="zh-CN" altLang="en-US" sz="2400" dirty="0">
                <a:latin typeface="汉仪铸字木头人W" panose="00020600040101010101" pitchFamily="18" charset="-122"/>
                <a:ea typeface="汉仪铸字木头人W" panose="00020600040101010101" pitchFamily="18" charset="-122"/>
              </a:rPr>
              <a:t>（</a:t>
            </a:r>
            <a:r>
              <a:rPr lang="en-US" altLang="zh-CN" sz="2400" dirty="0">
                <a:latin typeface="汉仪铸字木头人W" panose="00020600040101010101" pitchFamily="18" charset="-122"/>
                <a:ea typeface="汉仪铸字木头人W" panose="00020600040101010101" pitchFamily="18" charset="-122"/>
              </a:rPr>
              <a:t>1</a:t>
            </a:r>
            <a:r>
              <a:rPr lang="zh-CN" altLang="en-US" sz="2400" dirty="0">
                <a:latin typeface="汉仪铸字木头人W" panose="00020600040101010101" pitchFamily="18" charset="-122"/>
                <a:ea typeface="汉仪铸字木头人W" panose="00020600040101010101" pitchFamily="18" charset="-122"/>
              </a:rPr>
              <a:t>）随着对地下水资源需求的增多，地下水水权冲突现象愈演愈烈</a:t>
            </a:r>
          </a:p>
        </p:txBody>
      </p:sp>
      <p:sp>
        <p:nvSpPr>
          <p:cNvPr id="7" name="文本框 6"/>
          <p:cNvSpPr txBox="1"/>
          <p:nvPr/>
        </p:nvSpPr>
        <p:spPr>
          <a:xfrm>
            <a:off x="2426335" y="2604135"/>
            <a:ext cx="8244205"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The conflicts of the right to groundwater are becoming increasingly intense with the increase of its demand</a:t>
            </a:r>
          </a:p>
        </p:txBody>
      </p:sp>
      <p:sp>
        <p:nvSpPr>
          <p:cNvPr id="9" name="文本框 8"/>
          <p:cNvSpPr txBox="1"/>
          <p:nvPr/>
        </p:nvSpPr>
        <p:spPr>
          <a:xfrm>
            <a:off x="1891665" y="3804285"/>
            <a:ext cx="8925560" cy="46037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(2) </a:t>
            </a:r>
            <a:r>
              <a:rPr lang="zh-CN" altLang="en-US" sz="2400" dirty="0">
                <a:latin typeface="汉仪铸字木头人W" panose="00020600040101010101" pitchFamily="18" charset="-122"/>
                <a:ea typeface="汉仪铸字木头人W" panose="00020600040101010101" pitchFamily="18" charset="-122"/>
              </a:rPr>
              <a:t>冷血动物的体温随着周围环境温度的变化而变化</a:t>
            </a:r>
          </a:p>
        </p:txBody>
      </p:sp>
      <p:sp>
        <p:nvSpPr>
          <p:cNvPr id="11" name="文本框 10"/>
          <p:cNvSpPr txBox="1"/>
          <p:nvPr/>
        </p:nvSpPr>
        <p:spPr>
          <a:xfrm>
            <a:off x="2426335" y="4591685"/>
            <a:ext cx="8079105" cy="829945"/>
          </a:xfrm>
          <a:prstGeom prst="rect">
            <a:avLst/>
          </a:prstGeom>
          <a:noFill/>
        </p:spPr>
        <p:txBody>
          <a:bodyPr wrap="square" rtlCol="0">
            <a:spAutoFit/>
          </a:bodyPr>
          <a:lstStyle/>
          <a:p>
            <a:r>
              <a:rPr lang="en-US" altLang="zh-CN" sz="2400" dirty="0">
                <a:latin typeface="汉仪铸字木头人W" panose="00020600040101010101" pitchFamily="18" charset="-122"/>
                <a:ea typeface="汉仪铸字木头人W" panose="00020600040101010101" pitchFamily="18" charset="-122"/>
              </a:rPr>
              <a:t>The temperature of cold-blood animals changes with the temperature of the surroundings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21b183d8-46da-48bc-8fcd-d88e32563a8b"/>
  <p:tag name="COMMONDATA" val="eyJjb3VudCI6MiwiaGRpZCI6ImQ3NWE4ZGZlNzY2Y2M0MTUyMjhkYTE3MmVkOWI3ZTk3IiwidXNlckNvdW50IjoyfQ=="/>
</p:tagLst>
</file>

<file path=ppt/tags/tag1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11*i*1"/>
  <p:tag name="KSO_WM_BEAUTIFY_FLAG" val="#wm#"/>
  <p:tag name="KSO_WM_TAG_VERSION" val="1.0"/>
  <p:tag name="KSO_WM_CHIP_GROUPID" val="62e78082295c1bf6da3e44a4"/>
  <p:tag name="KSO_WM_CHIP_XID" val="62e78083295c1bf6da3e44b3"/>
  <p:tag name="KSO_WM_UNIT_DEC_AREA_ID" val="4760848e3c3e48568d7963df28787c7c"/>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62bb4530194448ca181d4e541d4adea"/>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943108b95a3e4146910fccaefe34f57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35f903f55f742088599f2ce190640ea"/>
  <p:tag name="KSO_WM_SLIDE_BACKGROUND_TYPE" val="frame"/>
</p:tagLst>
</file>

<file path=ppt/tags/tag10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4f8b619ba75f481a859d7e3782f8686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2b161a17550e4e4882076bfddbf86965"/>
  <p:tag name="KSO_WM_SLIDE_BACKGROUND_TYPE" val="frame"/>
</p:tagLst>
</file>

<file path=ppt/tags/tag10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1ef192926b5646df8016be6216c12fe8"/>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232ab4bfd6c43eda92dd3dd2fe21d9e"/>
  <p:tag name="KSO_WM_SLIDE_BACKGROUND_TYPE" val="frame"/>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1745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b"/>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4982"/>
  <p:tag name="KSO_WM_UNIT_TYPE" val="i"/>
  <p:tag name="KSO_WM_UNIT_INDEX" val="1"/>
  <p:tag name="KSO_WM_UNIT_ID" val="chip20224982_9*i*1"/>
  <p:tag name="KSO_WM_BEAUTIFY_FLAG" val="#wm#"/>
  <p:tag name="KSO_WM_TAG_VERSION" val="1.0"/>
  <p:tag name="KSO_WM_CHIP_GROUPID" val="62e78082295c1bf6da3e44a4"/>
  <p:tag name="KSO_WM_CHIP_XID" val="62e78083295c1bf6da3e44b4"/>
  <p:tag name="KSO_WM_UNIT_DEC_AREA_ID" val="6f712027730b4b8385fb08e2a0be54fb"/>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6f84408d8e34457cb2fe1359894672b8"/>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431274326f6545bc8ce3652aa93dbf3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3a9c386da124e91906073e05561b823"/>
  <p:tag name="KSO_WM_SLIDE_BACKGROUND_TYPE" val="leftRight"/>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1745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c"/>
</p:tagLst>
</file>

<file path=ppt/tags/tag11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f997b486f99f44eb88de53755fca8d87"/>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8ecf3f9281fd45b69001677f60dafded"/>
  <p:tag name="KSO_WM_SLIDE_BACKGROUND_TYPE" val="leftRight"/>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253117ef330e4bf3ac1b14ae6392040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9fface24c754f968dfacf89f951005c"/>
  <p:tag name="KSO_WM_SLIDE_BACKGROUND_TYPE" val="topBotto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1745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d"/>
</p:tagLst>
</file>

<file path=ppt/tags/tag12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32ec760a6181407e87a9766e892f624d"/>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798a7243f6c4fb082775a9a728ae766"/>
  <p:tag name="KSO_WM_SLIDE_BACKGROUND_TYPE" val="topBottom"/>
</p:tagLst>
</file>

<file path=ppt/tags/tag12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fa3f8a187a834de498ea2c81fbf8bed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f91992411034784bee3652db86ff155"/>
  <p:tag name="KSO_WM_SLIDE_BACKGROUND_TYPE" val="bottomTop"/>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1745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e"/>
</p:tagLst>
</file>

<file path=ppt/tags/tag13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24f50518a3b647ae9b93ccbabd3881e8"/>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ba2bc59287594c97a01be1dc0488c9f6"/>
  <p:tag name="KSO_WM_SLIDE_BACKGROUND_TYPE" val="bottomTop"/>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30cd69e819794f659e1d201155b5089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1657f2618f14810b6d9525cb2ce0aa6"/>
  <p:tag name="KSO_WM_SLIDE_BACKGROUND_TYPE" val="navigation"/>
</p:tagLst>
</file>

<file path=ppt/tags/tag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1745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f"/>
</p:tagLst>
</file>

<file path=ppt/tags/tag14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3bfb29f086bd473fa5872475eb48fff4"/>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ecb0f56d805e46b5a64d37baac046b46"/>
  <p:tag name="KSO_WM_SLIDE_BACKGROUND_TYPE" val="navigation"/>
</p:tagLst>
</file>

<file path=ppt/tags/tag1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正文，文字是您思想的提炼，请言简意赅地阐述您的观点。"/>
  <p:tag name="KSO_WM_UNIT_NOCLEAR" val="0"/>
  <p:tag name="KSO_WM_UNIT_VALUE" val="52"/>
  <p:tag name="KSO_WM_UNIT_HIGHLIGHT" val="0"/>
  <p:tag name="KSO_WM_UNIT_COMPATIBLE" val="0"/>
  <p:tag name="KSO_WM_UNIT_DIAGRAM_ISNUMVISUAL" val="0"/>
  <p:tag name="KSO_WM_UNIT_DIAGRAM_ISREFERUNIT" val="0"/>
  <p:tag name="KSO_WM_UNIT_TYPE" val="f"/>
  <p:tag name="KSO_WM_UNIT_INDEX" val="1"/>
  <p:tag name="KSO_WM_UNIT_ID" val="custom20224982_1*f*1"/>
  <p:tag name="KSO_WM_TEMPLATE_CATEGORY" val="custom"/>
  <p:tag name="KSO_WM_TEMPLATE_INDEX" val="20224982"/>
  <p:tag name="KSO_WM_UNIT_LAYERLEVEL" val="1"/>
  <p:tag name="KSO_WM_TAG_VERSION" val="1.0"/>
  <p:tag name="KSO_WM_BEAUTIFY_FLAG" val="#wm#"/>
  <p:tag name="KSO_WM_UNIT_DEFAULT_FONT" val="14;14;2"/>
  <p:tag name="KSO_WM_UNIT_BLOCK" val="0"/>
  <p:tag name="KSO_WM_UNIT_DEC_AREA_ID" val="21c0499c6bdb49b1be49c0b8488cb869"/>
  <p:tag name="KSO_WM_CHIP_GROUPID" val="619dee1756c5b5f57912a6e0"/>
  <p:tag name="KSO_WM_CHIP_XID" val="619dee1756c5b5f57912a6dd"/>
  <p:tag name="KSO_WM_CHIP_FILLAREA_FILL_RULE" val="{&quot;fill_align&quot;:&quot;lm&quot;,&quot;fill_mode&quot;:&quot;adaptive&quot;,&quot;sacle_strategy&quot;:&quot;smart&quot;}"/>
  <p:tag name="KSO_WM_ASSEMBLE_CHIP_INDEX" val="9962e46a8ad44cef8e4c09138ffc4a83"/>
  <p:tag name="KSO_WM_UNIT_TEXT_FILL_FORE_SCHEMECOLOR_INDEX_BRIGHTNESS" val="0.15"/>
  <p:tag name="KSO_WM_UNIT_TEXT_FILL_FORE_SCHEMECOLOR_INDEX" val="13"/>
  <p:tag name="KSO_WM_UNIT_TEXT_FILL_TYPE" val="1"/>
  <p:tag name="KSO_WM_TEMPLATE_ASSEMBLE_XID" val="631954d659d53ee3cdf060f1"/>
  <p:tag name="KSO_WM_TEMPLATE_ASSEMBLE_GROUPID" val="62e78082295c1bf6da3e44a4"/>
</p:tagLst>
</file>

<file path=ppt/tags/tag15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25098707a5cc4f9e81b4845c7984bd1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e8a0501c0ac4a24b2ffde57cdd50c04"/>
  <p:tag name="KSO_WM_SLIDE_BACKGROUND_TYPE" val="belt"/>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1745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a0"/>
</p:tagLst>
</file>

<file path=ppt/tags/tag15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c8cb957711d4bdb8b8ea54bc1150010"/>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26b82d801e0444b1a2afe52a603304ae"/>
  <p:tag name="KSO_WM_SLIDE_BACKGROUND_TYPE" val="belt"/>
</p:tagLst>
</file>

<file path=ppt/tags/tag15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a9710f6d18a04068b634705ca48b9cb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1bcff77a8214bd0aa4b022494aac4d2"/>
  <p:tag name="KSO_WM_SLIDE_BACKGROUND_TYPE" val="belt"/>
</p:tagLst>
</file>

<file path=ppt/tags/tag15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24982"/>
  <p:tag name="KSO_WM_SLIDE_ID" val="custom20224982_24"/>
  <p:tag name="KSO_WM_TEMPLATE_SUBCATEGORY" val="21"/>
  <p:tag name="KSO_WM_TEMPLATE_MASTER_TYPE" val="1"/>
  <p:tag name="KSO_WM_TEMPLATE_COLOR_TYPE" val="1"/>
  <p:tag name="KSO_WM_SLIDE_ITEM_CNT" val="0"/>
  <p:tag name="KSO_WM_SLIDE_INDEX" val="24"/>
  <p:tag name="KSO_WM_TAG_VERSION" val="1.0"/>
  <p:tag name="KSO_WM_SLIDE_LAYOUT" val="a_b_f"/>
  <p:tag name="KSO_WM_SLIDE_LAYOUT_CNT" val="1_1_1"/>
  <p:tag name="KSO_WM_CHIP_INFOS" val="{&quot;type&quot;:0,&quot;layout_type&quot;:&quot;1_NF_LC_7&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4a9d9b1e630cfd8f114d27"/>
  <p:tag name="KSO_WM_CHIP_FILLPROP" val="[[{&quot;text_align&quot;:&quot;lm&quot;,&quot;text_direction&quot;:&quot;horizontal&quot;,&quot;support_big_font&quot;:false,&quot;picture_toward&quot;:0,&quot;picture_dockside&quot;:[],&quot;fill_id&quot;:&quot;3b50f7cce9dd429da8d2fb599840cb10&quot;,&quot;fill_align&quot;:&quot;lm&quot;,&quot;chip_types&quot;:[&quot;diagram&quot;,&quot;header&quot;]}],[{&quot;text_align&quot;:&quot;rm&quot;,&quot;text_direction&quot;:&quot;horizontal&quot;,&quot;support_big_font&quot;:false,&quot;picture_toward&quot;:0,&quot;picture_dockside&quot;:[],&quot;fill_id&quot;:&quot;3b50f7cce9dd429da8d2fb599840cb10&quot;,&quot;fill_align&quot;:&quot;rb&quot;,&quot;chip_types&quot;:[&quot;header&quot;]}],[{&quot;text_align&quot;:&quot;rm&quot;,&quot;text_direction&quot;:&quot;horizontal&quot;,&quot;support_big_font&quot;:false,&quot;picture_toward&quot;:0,&quot;picture_dockside&quot;:[],&quot;fill_id&quot;:&quot;3b50f7cce9dd429da8d2fb599840cb10&quot;,&quot;fill_align&quot;:&quot;rt&quot;,&quot;chip_types&quot;:[&quot;header&quot;]}],[{&quot;text_align&quot;:&quot;rm&quot;,&quot;text_direction&quot;:&quot;horizontal&quot;,&quot;support_big_font&quot;:false,&quot;picture_toward&quot;:0,&quot;picture_dockside&quot;:[],&quot;fill_id&quot;:&quot;3b50f7cce9dd429da8d2fb599840cb10&quot;,&quot;fill_align&quot;:&quot;rm&quot;,&quot;chip_types&quot;:[&quot;header&quot;]}],[{&quot;text_align&quot;:&quot;lm&quot;,&quot;text_direction&quot;:&quot;horizontal&quot;,&quot;support_big_font&quot;:false,&quot;picture_toward&quot;:0,&quot;picture_dockside&quot;:[],&quot;fill_id&quot;:&quot;3b50f7cce9dd429da8d2fb599840cb10&quot;,&quot;fill_align&quot;:&quot;lt&quot;,&quot;chip_types&quot;:[&quot;header&quot;]}],[{&quot;text_align&quot;:&quot;cm&quot;,&quot;text_direction&quot;:&quot;horizontal&quot;,&quot;support_big_font&quot;:false,&quot;picture_toward&quot;:0,&quot;picture_dockside&quot;:[],&quot;fill_id&quot;:&quot;3b50f7cce9dd429da8d2fb599840cb10&quot;,&quot;fill_align&quot;:&quot;lt&quot;,&quot;chip_types&quot;:[&quot;header&quot;]}],[{&quot;text_align&quot;:&quot;lm&quot;,&quot;text_direction&quot;:&quot;horizontal&quot;,&quot;support_big_font&quot;:false,&quot;picture_toward&quot;:0,&quot;picture_dockside&quot;:[],&quot;fill_id&quot;:&quot;3b50f7cce9dd429da8d2fb599840cb10&quot;,&quot;fill_align&quot;:&quot;lb&quot;,&quot;chip_types&quot;:[&quot;header&quot;]}],[{&quot;text_align&quot;:&quot;cm&quot;,&quot;text_direction&quot;:&quot;horizontal&quot;,&quot;support_big_font&quot;:false,&quot;picture_toward&quot;:0,&quot;picture_dockside&quot;:[],&quot;fill_id&quot;:&quot;3b50f7cce9dd429da8d2fb599840cb10&quot;,&quot;fill_align&quot;:&quot;lb&quot;,&quot;chip_types&quot;:[&quot;header&quot;]}],[{&quot;text_align&quot;:&quot;l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cm&quot;,&quot;chip_types&quot;:[&quot;header&quot;]}],[{&quot;text_align&quot;:&quot;lm&quot;,&quot;text_direction&quot;:&quot;horizontal&quot;,&quot;support_big_font&quot;:false,&quot;picture_toward&quot;:0,&quot;picture_dockside&quot;:[],&quot;fill_id&quot;:&quot;3b50f7cce9dd429da8d2fb599840cb10&quot;,&quot;fill_align&quot;:&quot;cm&quot;,&quot;chip_types&quot;:[&quot;header&quot;]}],[{&quot;text_align&quot;:&quot;cm&quot;,&quot;text_direction&quot;:&quot;horizontal&quot;,&quot;support_big_font&quot;:false,&quot;picture_toward&quot;:0,&quot;picture_dockside&quot;:[],&quot;fill_id&quot;:&quot;3b50f7cce9dd429da8d2fb599840cb10&quot;,&quot;fill_align&quot;:&quot;ct&quot;,&quot;chip_types&quot;:[&quot;header&quot;]}],[{&quot;text_align&quot;:&quot;lm&quot;,&quot;text_direction&quot;:&quot;horizontal&quot;,&quot;support_big_font&quot;:false,&quot;picture_toward&quot;:0,&quot;picture_dockside&quot;:[],&quot;fill_id&quot;:&quot;3b50f7cce9dd429da8d2fb599840cb10&quot;,&quot;fill_align&quot;:&quot;ct&quot;,&quot;chip_types&quot;:[&quot;header&quot;]}],[{&quot;text_align&quot;:&quot;cm&quot;,&quot;text_direction&quot;:&quot;horizontal&quot;,&quot;support_big_font&quot;:false,&quot;picture_toward&quot;:0,&quot;picture_dockside&quot;:[],&quot;fill_id&quot;:&quot;3b50f7cce9dd429da8d2fb599840cb10&quot;,&quot;fill_align&quot;:&quot;cb&quot;,&quot;chip_types&quot;:[&quot;header&quot;]}],[{&quot;text_align&quot;:&quot;lm&quot;,&quot;text_direction&quot;:&quot;horizontal&quot;,&quot;support_big_font&quot;:false,&quot;picture_toward&quot;:0,&quot;picture_dockside&quot;:[],&quot;fill_id&quot;:&quot;3b50f7cce9dd429da8d2fb599840cb10&quot;,&quot;fill_align&quot;:&quot;cb&quot;,&quot;chip_types&quot;:[&quot;header&quot;]}]]"/>
  <p:tag name="KSO_WM_CHIP_DECFILLPROP" val="[]"/>
  <p:tag name="KSO_WM_CHIP_GROUPID" val="614a9d9b1e630cfd8f114d26"/>
  <p:tag name="KSO_WM_SLIDE_LAYOUT_INFO" val="{&quot;id&quot;:&quot;2022-09-08T10:35:07&quot;,&quot;margin&quot;:{&quot;bottom&quot;:5.4275703430175781,&quot;left&quot;:0.95073616504669189,&quot;right&quot;:14.313993453979492,&quot;top&quot;:5.1823053359985352},&quot;type&quot;:0}"/>
  <p:tag name="KSO_WM_SLIDE_BK_DARK_LIGHT" val="2"/>
  <p:tag name="KSO_WM_SLIDE_BACKGROUND_TYPE" val="general"/>
  <p:tag name="KSO_WM_SLIDE_SUPPORT_FEATURE_TYPE" val="0"/>
  <p:tag name="KSO_WM_SLIDE_TYPE" val="endPage"/>
  <p:tag name="KSO_WM_CHIP_COLORING" val="1"/>
  <p:tag name="KSO_WM_SLIDE_SUBTYPE" val="pureTxt"/>
  <p:tag name="KSO_WM_TEMPLATE_ASSEMBLE_XID" val="62e78877295c1bf6da3ee59a"/>
  <p:tag name="KSO_WM_TEMPLATE_ASSEMBLE_GROUPID" val="62e78082295c1bf6da3e44a4"/>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商务风销售管理"/>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24982_1*a*1"/>
  <p:tag name="KSO_WM_TEMPLATE_CATEGORY" val="custom"/>
  <p:tag name="KSO_WM_TEMPLATE_INDEX" val="20224982"/>
  <p:tag name="KSO_WM_UNIT_LAYERLEVEL" val="1"/>
  <p:tag name="KSO_WM_TAG_VERSION" val="1.0"/>
  <p:tag name="KSO_WM_BEAUTIFY_FLAG" val="#wm#"/>
  <p:tag name="KSO_WM_UNIT_DEFAULT_FONT" val="44;48;2"/>
  <p:tag name="KSO_WM_UNIT_BLOCK" val="0"/>
  <p:tag name="KSO_WM_UNIT_DEC_AREA_ID" val="f929eec664ad42c2b9183e7fd10ee145"/>
  <p:tag name="KSO_WM_CHIP_GROUPID" val="619dee1756c5b5f57912a6e0"/>
  <p:tag name="KSO_WM_CHIP_XID" val="619dee1756c5b5f57912a6dd"/>
  <p:tag name="KSO_WM_CHIP_FILLAREA_FILL_RULE" val="{&quot;fill_align&quot;:&quot;lm&quot;,&quot;fill_mode&quot;:&quot;adaptive&quot;,&quot;sacle_strategy&quot;:&quot;smart&quot;}"/>
  <p:tag name="KSO_WM_ASSEMBLE_CHIP_INDEX" val="9962e46a8ad44cef8e4c09138ffc4a83"/>
  <p:tag name="KSO_WM_UNIT_TEXT_FILL_FORE_SCHEMECOLOR_INDEX_BRIGHTNESS" val="-0.5"/>
  <p:tag name="KSO_WM_UNIT_TEXT_FILL_FORE_SCHEMECOLOR_INDEX" val="5"/>
  <p:tag name="KSO_WM_UNIT_TEXT_FILL_TYPE" val="1"/>
  <p:tag name="KSO_WM_TEMPLATE_ASSEMBLE_XID" val="631954d659d53ee3cdf060f1"/>
  <p:tag name="KSO_WM_TEMPLATE_ASSEMBLE_GROUPID" val="62e78082295c1bf6da3e44a4"/>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感谢观看"/>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224982_24*a*1"/>
  <p:tag name="KSO_WM_TEMPLATE_CATEGORY" val="custom"/>
  <p:tag name="KSO_WM_TEMPLATE_INDEX" val="20224982"/>
  <p:tag name="KSO_WM_UNIT_LAYERLEVEL" val="1"/>
  <p:tag name="KSO_WM_TAG_VERSION" val="1.0"/>
  <p:tag name="KSO_WM_BEAUTIFY_FLAG" val="#wm#"/>
  <p:tag name="KSO_WM_UNIT_DEFAULT_FONT" val="66;96;2"/>
  <p:tag name="KSO_WM_UNIT_BLOCK" val="0"/>
  <p:tag name="KSO_WM_UNIT_DEC_AREA_ID" val="ba0e82de202e46deb6f0019d3910cbc8"/>
  <p:tag name="KSO_WM_CHIP_GROUPID" val="612dfa25eaa89fd2fb383638"/>
  <p:tag name="KSO_WM_CHIP_XID" val="612dfa25eaa89fd2fb383639"/>
  <p:tag name="KSO_WM_CHIP_FILLAREA_FILL_RULE" val="{&quot;fill_align&quot;:&quot;ct&quot;,&quot;fill_mode&quot;:&quot;adaptive&quot;,&quot;sacle_strategy&quot;:&quot;smart&quot;}"/>
  <p:tag name="KSO_WM_ASSEMBLE_CHIP_INDEX" val="6e74f2ee42634d2d8f020e6d3a751e9f"/>
  <p:tag name="KSO_WM_UNIT_TEXT_FILL_FORE_SCHEMECOLOR_INDEX_BRIGHTNESS" val="0"/>
  <p:tag name="KSO_WM_UNIT_TEXT_FILL_FORE_SCHEMECOLOR_INDEX" val="5"/>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custom20224982_1*b*1"/>
  <p:tag name="KSO_WM_TEMPLATE_CATEGORY" val="custom"/>
  <p:tag name="KSO_WM_TEMPLATE_INDEX" val="20224982"/>
  <p:tag name="KSO_WM_UNIT_LAYERLEVEL" val="1"/>
  <p:tag name="KSO_WM_TAG_VERSION" val="1.0"/>
  <p:tag name="KSO_WM_BEAUTIFY_FLAG" val="#wm#"/>
  <p:tag name="KSO_WM_UNIT_DEFAULT_FONT" val="30;32;2"/>
  <p:tag name="KSO_WM_UNIT_BLOCK" val="0"/>
  <p:tag name="KSO_WM_UNIT_DEC_AREA_ID" val="94d68ab7e17f4625832f0ef1d3fb8c48"/>
  <p:tag name="KSO_WM_CHIP_GROUPID" val="619dee1756c5b5f57912a6e0"/>
  <p:tag name="KSO_WM_CHIP_XID" val="619dee1756c5b5f57912a6dd"/>
  <p:tag name="KSO_WM_CHIP_FILLAREA_FILL_RULE" val="{&quot;fill_align&quot;:&quot;lm&quot;,&quot;fill_mode&quot;:&quot;adaptive&quot;,&quot;sacle_strategy&quot;:&quot;smart&quot;}"/>
  <p:tag name="KSO_WM_ASSEMBLE_CHIP_INDEX" val="9962e46a8ad44cef8e4c09138ffc4a83"/>
  <p:tag name="KSO_WM_UNIT_TEXT_FILL_FORE_SCHEMECOLOR_INDEX_BRIGHTNESS" val="0.15"/>
  <p:tag name="KSO_WM_UNIT_TEXT_FILL_FORE_SCHEMECOLOR_INDEX" val="13"/>
  <p:tag name="KSO_WM_UNIT_TEXT_FILL_TYPE" val="1"/>
  <p:tag name="KSO_WM_TEMPLATE_ASSEMBLE_XID" val="631954d659d53ee3cdf060f1"/>
  <p:tag name="KSO_WM_TEMPLATE_ASSEMBLE_GROUPID" val="62e78082295c1bf6da3e44a4"/>
</p:tagLst>
</file>

<file path=ppt/tags/tag1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202X"/>
  <p:tag name="KSO_WM_UNIT_NOCLEAR" val="0"/>
  <p:tag name="KSO_WM_UNIT_VALUE" val="4"/>
  <p:tag name="KSO_WM_UNIT_HIGHLIGHT" val="0"/>
  <p:tag name="KSO_WM_UNIT_COMPATIBLE" val="0"/>
  <p:tag name="KSO_WM_UNIT_DIAGRAM_ISNUMVISUAL" val="0"/>
  <p:tag name="KSO_WM_UNIT_DIAGRAM_ISREFERUNIT" val="0"/>
  <p:tag name="KSO_WM_UNIT_TYPE" val="f"/>
  <p:tag name="KSO_WM_UNIT_INDEX" val="2"/>
  <p:tag name="KSO_WM_UNIT_ID" val="custom20224982_1*f*2"/>
  <p:tag name="KSO_WM_TEMPLATE_CATEGORY" val="custom"/>
  <p:tag name="KSO_WM_TEMPLATE_INDEX" val="20224982"/>
  <p:tag name="KSO_WM_UNIT_LAYERLEVEL" val="1"/>
  <p:tag name="KSO_WM_TAG_VERSION" val="1.0"/>
  <p:tag name="KSO_WM_BEAUTIFY_FLAG" val="#wm#"/>
  <p:tag name="KSO_WM_UNIT_DEFAULT_FONT" val="54;56;2"/>
  <p:tag name="KSO_WM_UNIT_BLOCK" val="0"/>
  <p:tag name="KSO_WM_UNIT_DEC_AREA_ID" val="2673b63bac0a4df884d376bb2d002b25"/>
  <p:tag name="KSO_WM_CHIP_GROUPID" val="619dee1756c5b5f57912a6e0"/>
  <p:tag name="KSO_WM_CHIP_XID" val="619dee1756c5b5f57912a6dd"/>
  <p:tag name="KSO_WM_CHIP_FILLAREA_FILL_RULE" val="{&quot;fill_align&quot;:&quot;lm&quot;,&quot;fill_mode&quot;:&quot;adaptive&quot;,&quot;sacle_strategy&quot;:&quot;smart&quot;}"/>
  <p:tag name="KSO_WM_ASSEMBLE_CHIP_INDEX" val="9962e46a8ad44cef8e4c09138ffc4a83"/>
  <p:tag name="KSO_WM_UNIT_TEXT_FILL_FORE_SCHEMECOLOR_INDEX_BRIGHTNESS" val="0.15"/>
  <p:tag name="KSO_WM_UNIT_TEXT_FILL_FORE_SCHEMECOLOR_INDEX" val="13"/>
  <p:tag name="KSO_WM_UNIT_TEXT_FILL_TYPE" val="1"/>
  <p:tag name="KSO_WM_TEMPLATE_ASSEMBLE_XID" val="631954d659d53ee3cdf060f1"/>
  <p:tag name="KSO_WM_TEMPLATE_ASSEMBLE_GROUPID" val="62e78082295c1bf6da3e44a4"/>
</p:tagLst>
</file>

<file path=ppt/tags/tag1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4982"/>
</p:tagLst>
</file>

<file path=ppt/tags/tag2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2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2*i*1"/>
  <p:tag name="KSO_WM_BEAUTIFY_FLAG" val="#wm#"/>
  <p:tag name="KSO_WM_TAG_VERSION" val="1.0"/>
  <p:tag name="KSO_WM_CHIP_GROUPID" val="62e78082295c1bf6da3e44a4"/>
  <p:tag name="KSO_WM_CHIP_XID" val="62e78083295c1bf6da3e44ae"/>
  <p:tag name="KSO_WM_UNIT_DEC_AREA_ID" val="a690ebe39b84482da0c864213b953a9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59c4d75a155449f3b8647738a54a1444"/>
</p:tagLst>
</file>

<file path=ppt/tags/tag28.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4982"/>
  <p:tag name="KSO_WM_UNIT_TYPE" val="i"/>
  <p:tag name="KSO_WM_UNIT_INDEX" val="1"/>
  <p:tag name="KSO_WM_UNIT_ID" val="chip20224982_13*i*1"/>
  <p:tag name="KSO_WM_BEAUTIFY_FLAG" val="#wm#"/>
  <p:tag name="KSO_WM_TAG_VERSION" val="1.0"/>
  <p:tag name="KSO_WM_CHIP_GROUPID" val="62e78082295c1bf6da3e44a4"/>
  <p:tag name="KSO_WM_CHIP_XID" val="62e78083295c1bf6da3e44ad"/>
  <p:tag name="KSO_WM_UNIT_DEC_AREA_ID" val="8b0d0f843ad941b98b2ea8c52503531d"/>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4d628bca30c04373a487f6c48b6bc391"/>
</p:tagLst>
</file>

<file path=ppt/tags/tag29.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4982"/>
  <p:tag name="KSO_WM_UNIT_TYPE" val="i"/>
  <p:tag name="KSO_WM_UNIT_INDEX" val="1"/>
  <p:tag name="KSO_WM_UNIT_ID" val="chip20224982_14*i*1"/>
  <p:tag name="KSO_WM_BEAUTIFY_FLAG" val="#wm#"/>
  <p:tag name="KSO_WM_TAG_VERSION" val="1.0"/>
  <p:tag name="KSO_WM_CHIP_GROUPID" val="62e78082295c1bf6da3e44a4"/>
  <p:tag name="KSO_WM_CHIP_XID" val="62e78083295c1bf6da3e44ac"/>
  <p:tag name="KSO_WM_UNIT_DEC_AREA_ID" val="708df156e09c4b5c8bb471fa97ae0101"/>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e8c6bee2d101493e8ca21d2dc944bec0"/>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4982"/>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3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3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4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4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5*i*1"/>
  <p:tag name="KSO_WM_BEAUTIFY_FLAG" val="#wm#"/>
  <p:tag name="KSO_WM_TAG_VERSION" val="1.0"/>
  <p:tag name="KSO_WM_CHIP_GROUPID" val="62e78082295c1bf6da3e44a4"/>
  <p:tag name="KSO_WM_CHIP_XID" val="62e78083295c1bf6da3e44a7"/>
  <p:tag name="KSO_WM_UNIT_DEC_AREA_ID" val="70fc9079cb17402dadd7fb85d37f110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8411b61ee8742ef971cacb96a2ced55"/>
</p:tagLst>
</file>

<file path=ppt/tags/tag54.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4982"/>
  <p:tag name="KSO_WM_UNIT_TYPE" val="i"/>
  <p:tag name="KSO_WM_UNIT_INDEX" val="1"/>
  <p:tag name="KSO_WM_UNIT_ID" val="chip20224982_16*i*1"/>
  <p:tag name="KSO_WM_BEAUTIFY_FLAG" val="#wm#"/>
  <p:tag name="KSO_WM_TAG_VERSION" val="1.0"/>
  <p:tag name="KSO_WM_CHIP_GROUPID" val="62e78082295c1bf6da3e44a4"/>
  <p:tag name="KSO_WM_CHIP_XID" val="62e78083295c1bf6da3e44a6"/>
  <p:tag name="KSO_WM_UNIT_DEC_AREA_ID" val="915fa9bac31b4858aef8f196cf56b1b1"/>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608477db196f47498b52437fc5703660"/>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6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6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24982"/>
  <p:tag name="KSO_WM_CHIP_COLORING" val="1"/>
</p:tagLst>
</file>

<file path=ppt/tags/tag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7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7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8.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8*i*1"/>
  <p:tag name="KSO_WM_BEAUTIFY_FLAG" val="#wm#"/>
  <p:tag name="KSO_WM_TAG_VERSION" val="1.0"/>
  <p:tag name="KSO_WM_CHIP_GROUPID" val="62e78082295c1bf6da3e44a4"/>
  <p:tag name="KSO_WM_CHIP_XID" val="62e78083295c1bf6da3e44b5"/>
  <p:tag name="KSO_WM_UNIT_DEC_AREA_ID" val="c92c6efd567541a78a61e74c9c0f881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404740c10474f4e8046071549473347"/>
</p:tagLst>
</file>

<file path=ppt/tags/tag8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8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4*i*1"/>
  <p:tag name="KSO_WM_BEAUTIFY_FLAG" val="#wm#"/>
  <p:tag name="KSO_WM_TAG_VERSION" val="1.0"/>
  <p:tag name="KSO_WM_CHIP_GROUPID" val="62e78082295c1bf6da3e44a4"/>
  <p:tag name="KSO_WM_CHIP_XID" val="62e78083295c1bf6da3e44ab"/>
  <p:tag name="KSO_WM_UNIT_DEC_AREA_ID" val="2f87e6435e65495d8740c246c2bd833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5dc581135e94a51a9fe69542042d08d"/>
</p:tagLst>
</file>

<file path=ppt/tags/tag8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6*i*1"/>
  <p:tag name="KSO_WM_BEAUTIFY_FLAG" val="#wm#"/>
  <p:tag name="KSO_WM_TAG_VERSION" val="1.0"/>
  <p:tag name="KSO_WM_CHIP_GROUPID" val="62e78082295c1bf6da3e44a4"/>
  <p:tag name="KSO_WM_CHIP_XID" val="62e78083295c1bf6da3e44a8"/>
  <p:tag name="KSO_WM_UNIT_DEC_AREA_ID" val="27b60776235440ba9aa0c860a58410dc"/>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acf92c65c1b4d72a45a5f2ad3eae02f"/>
</p:tagLst>
</file>

<file path=ppt/tags/tag8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7*i*1"/>
  <p:tag name="KSO_WM_BEAUTIFY_FLAG" val="#wm#"/>
  <p:tag name="KSO_WM_TAG_VERSION" val="1.0"/>
  <p:tag name="KSO_WM_CHIP_GROUPID" val="62e78082295c1bf6da3e44a4"/>
  <p:tag name="KSO_WM_CHIP_XID" val="62e78083295c1bf6da3e44a9"/>
  <p:tag name="KSO_WM_UNIT_DEC_AREA_ID" val="1b5aa190e8e548f7b8d6866a981467a5"/>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41d2d2a2c7724cf681dc2624f0cb4304"/>
</p:tagLst>
</file>

<file path=ppt/tags/tag89.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4982"/>
  <p:tag name="KSO_WM_UNIT_TYPE" val="i"/>
  <p:tag name="KSO_WM_UNIT_INDEX" val="1"/>
  <p:tag name="KSO_WM_UNIT_ID" val="chip20224982_5*i*1"/>
  <p:tag name="KSO_WM_BEAUTIFY_FLAG" val="#wm#"/>
  <p:tag name="KSO_WM_TAG_VERSION" val="1.0"/>
  <p:tag name="KSO_WM_CHIP_GROUPID" val="62e78082295c1bf6da3e44a4"/>
  <p:tag name="KSO_WM_CHIP_XID" val="62e78083295c1bf6da3e44aa"/>
  <p:tag name="KSO_WM_UNIT_DEC_AREA_ID" val="351997a7b2a14e78ba862120502c98c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e704f9e777084a368e95bc2fe1192caf"/>
</p:tagLst>
</file>

<file path=ppt/tags/tag9.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10*i*1"/>
  <p:tag name="KSO_WM_BEAUTIFY_FLAG" val="#wm#"/>
  <p:tag name="KSO_WM_TAG_VERSION" val="1.0"/>
  <p:tag name="KSO_WM_CHIP_GROUPID" val="62e78082295c1bf6da3e44a4"/>
  <p:tag name="KSO_WM_CHIP_XID" val="62e78083295c1bf6da3e44b2"/>
  <p:tag name="KSO_WM_UNIT_DEC_AREA_ID" val="b1e27f7bb98a43fbbacb9434472ef612"/>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7a7622cbefa4913abfd4797c4939d97"/>
</p:tagLst>
</file>

<file path=ppt/tags/tag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52"/>
  <p:tag name="KSO_WM_UNIT_HIGHLIGHT" val="0"/>
  <p:tag name="KSO_WM_UNIT_COMPATIBLE" val="0"/>
  <p:tag name="KSO_WM_UNIT_DIAGRAM_ISNUMVISUAL" val="0"/>
  <p:tag name="KSO_WM_UNIT_DIAGRAM_ISREFERUNIT" val="0"/>
  <p:tag name="KSO_WM_UNIT_TYPE" val="b"/>
  <p:tag name="KSO_WM_UNIT_INDEX" val="1"/>
  <p:tag name="KSO_WM_UNIT_ID" val="custom20224982_1*b*1"/>
  <p:tag name="KSO_WM_TEMPLATE_CATEGORY" val="custom"/>
  <p:tag name="KSO_WM_TEMPLATE_INDEX" val="20224982"/>
  <p:tag name="KSO_WM_UNIT_LAYERLEVEL" val="1"/>
  <p:tag name="KSO_WM_TAG_VERSION" val="1.0"/>
  <p:tag name="KSO_WM_BEAUTIFY_FLAG" val="#wm#"/>
  <p:tag name="KSO_WM_UNIT_DEFAULT_FONT" val="20;24;2"/>
  <p:tag name="KSO_WM_UNIT_BLOCK" val="0"/>
  <p:tag name="KSO_WM_UNIT_DEC_AREA_ID" val="2f9caeb8ff2d4d46bc7f2715bb44b619"/>
  <p:tag name="KSO_WM_CHIP_GROUPID" val="612dfa25eaa89fd2fb383638"/>
  <p:tag name="KSO_WM_CHIP_XID" val="612dfa25eaa89fd2fb383639"/>
  <p:tag name="KSO_WM_CHIP_FILLAREA_FILL_RULE" val="{&quot;fill_align&quot;:&quot;ct&quot;,&quot;fill_mode&quot;:&quot;adaptive&quot;,&quot;sacle_strategy&quot;:&quot;smart&quot;}"/>
  <p:tag name="KSO_WM_ASSEMBLE_CHIP_INDEX" val="6e74f2ee42634d2d8f020e6d3a751e9f"/>
  <p:tag name="KSO_WM_UNIT_TEXT_FILL_FORE_SCHEMECOLOR_INDEX_BRIGHTNESS" val="0"/>
  <p:tag name="KSO_WM_UNIT_TEXT_FILL_FORE_SCHEMECOLOR_INDEX" val="5"/>
  <p:tag name="KSO_WM_UNIT_TEXT_FILL_TYPE" val="1"/>
  <p:tag name="KSO_WM_TEMPLATE_ASSEMBLE_XID" val="62e78877295c1bf6da3ee59a"/>
  <p:tag name="KSO_WM_TEMPLATE_ASSEMBLE_GROUPID" val="62e78082295c1bf6da3e44a4"/>
</p:tagLst>
</file>

<file path=ppt/tags/tag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感谢观看"/>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224982_1*a*1"/>
  <p:tag name="KSO_WM_TEMPLATE_CATEGORY" val="custom"/>
  <p:tag name="KSO_WM_TEMPLATE_INDEX" val="20224982"/>
  <p:tag name="KSO_WM_UNIT_LAYERLEVEL" val="1"/>
  <p:tag name="KSO_WM_TAG_VERSION" val="1.0"/>
  <p:tag name="KSO_WM_BEAUTIFY_FLAG" val="#wm#"/>
  <p:tag name="KSO_WM_UNIT_DEFAULT_FONT" val="66;96;2"/>
  <p:tag name="KSO_WM_UNIT_BLOCK" val="0"/>
  <p:tag name="KSO_WM_UNIT_DEC_AREA_ID" val="ba0e82de202e46deb6f0019d3910cbc8"/>
  <p:tag name="KSO_WM_CHIP_GROUPID" val="612dfa25eaa89fd2fb383638"/>
  <p:tag name="KSO_WM_CHIP_XID" val="612dfa25eaa89fd2fb383639"/>
  <p:tag name="KSO_WM_CHIP_FILLAREA_FILL_RULE" val="{&quot;fill_align&quot;:&quot;ct&quot;,&quot;fill_mode&quot;:&quot;adaptive&quot;,&quot;sacle_strategy&quot;:&quot;smart&quot;}"/>
  <p:tag name="KSO_WM_ASSEMBLE_CHIP_INDEX" val="6e74f2ee42634d2d8f020e6d3a751e9f"/>
  <p:tag name="KSO_WM_UNIT_TEXT_FILL_FORE_SCHEMECOLOR_INDEX_BRIGHTNESS" val="0"/>
  <p:tag name="KSO_WM_UNIT_TEXT_FILL_FORE_SCHEMECOLOR_INDEX" val="5"/>
  <p:tag name="KSO_WM_UNIT_TEXT_FILL_TYPE" val="1"/>
  <p:tag name="KSO_WM_TEMPLATE_ASSEMBLE_XID" val="62e78877295c1bf6da3ee59a"/>
  <p:tag name="KSO_WM_TEMPLATE_ASSEMBLE_GROUPID" val="62e78082295c1bf6da3e44a4"/>
</p:tagLst>
</file>

<file path=ppt/tags/tag95.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演讲人姓名"/>
  <p:tag name="KSO_WM_UNIT_NOCLEAR" val="0"/>
  <p:tag name="KSO_WM_UNIT_VALUE" val="11"/>
  <p:tag name="KSO_WM_UNIT_HIGHLIGHT" val="0"/>
  <p:tag name="KSO_WM_UNIT_COMPATIBLE" val="0"/>
  <p:tag name="KSO_WM_UNIT_DIAGRAM_ISNUMVISUAL" val="0"/>
  <p:tag name="KSO_WM_UNIT_DIAGRAM_ISREFERUNIT" val="0"/>
  <p:tag name="KSO_WM_UNIT_TYPE" val="f"/>
  <p:tag name="KSO_WM_UNIT_INDEX" val="1"/>
  <p:tag name="KSO_WM_UNIT_ID" val="custom20224982_1*f*1"/>
  <p:tag name="KSO_WM_TEMPLATE_CATEGORY" val="custom"/>
  <p:tag name="KSO_WM_TEMPLATE_INDEX" val="20224982"/>
  <p:tag name="KSO_WM_UNIT_LAYERLEVEL" val="1"/>
  <p:tag name="KSO_WM_TAG_VERSION" val="1.0"/>
  <p:tag name="KSO_WM_BEAUTIFY_FLAG" val="#wm#"/>
  <p:tag name="KSO_WM_UNIT_DEFAULT_FONT" val="20;24;2"/>
  <p:tag name="KSO_WM_UNIT_BLOCK" val="0"/>
  <p:tag name="KSO_WM_UNIT_DEC_AREA_ID" val="6ca560f5d5644095b428386cc9d94ab7"/>
  <p:tag name="KSO_WM_CHIP_GROUPID" val="612dfa25eaa89fd2fb383638"/>
  <p:tag name="KSO_WM_CHIP_XID" val="612dfa25eaa89fd2fb383639"/>
  <p:tag name="KSO_WM_CHIP_FILLAREA_FILL_RULE" val="{&quot;fill_align&quot;:&quot;ct&quot;,&quot;fill_mode&quot;:&quot;adaptive&quot;,&quot;sacle_strategy&quot;:&quot;smart&quot;}"/>
  <p:tag name="KSO_WM_ASSEMBLE_CHIP_INDEX" val="6e74f2ee42634d2d8f020e6d3a751e9f"/>
  <p:tag name="KSO_WM_UNIT_TEXT_FILL_FORE_SCHEMECOLOR_INDEX_BRIGHTNESS" val="0"/>
  <p:tag name="KSO_WM_UNIT_TEXT_FILL_FORE_SCHEMECOLOR_INDEX" val="5"/>
  <p:tag name="KSO_WM_UNIT_TEXT_FILL_TYPE" val="1"/>
  <p:tag name="KSO_WM_TEMPLATE_ASSEMBLE_XID" val="62e78877295c1bf6da3ee59a"/>
  <p:tag name="KSO_WM_TEMPLATE_ASSEMBLE_GROUPID" val="62e78082295c1bf6da3e44a4"/>
</p:tagLst>
</file>

<file path=ppt/tags/tag9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 name="KSO_WM_SLIDE_BACKGROUND_TYPE" val="general"/>
</p:tagLst>
</file>

<file path=ppt/tags/tag9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 name="KSO_WM_SLIDE_BACKGROUND_TYPE" val="general"/>
</p:tagLst>
</file>

<file path=ppt/tags/tag9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 name="KSO_WM_SLIDE_BACKGROUND_TYPE" val="general"/>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2F70B7"/>
      </a:accent1>
      <a:accent2>
        <a:srgbClr val="1E65CB"/>
      </a:accent2>
      <a:accent3>
        <a:srgbClr val="E86831"/>
      </a:accent3>
      <a:accent4>
        <a:srgbClr val="7B7B7B"/>
      </a:accent4>
      <a:accent5>
        <a:srgbClr val="A5A5A5"/>
      </a:accent5>
      <a:accent6>
        <a:srgbClr val="C9C9C9"/>
      </a:accent6>
      <a:hlink>
        <a:srgbClr val="2F70B7"/>
      </a:hlink>
      <a:folHlink>
        <a:srgbClr val="BFBFBF"/>
      </a:folHlink>
    </a:clrScheme>
    <a:fontScheme name="4licmk53">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djacency">
      <a:dk1>
        <a:srgbClr val="000000"/>
      </a:dk1>
      <a:lt1>
        <a:srgbClr val="FFFFFF"/>
      </a:lt1>
      <a:dk2>
        <a:srgbClr val="032F68"/>
      </a:dk2>
      <a:lt2>
        <a:srgbClr val="0B4A95"/>
      </a:lt2>
      <a:accent1>
        <a:srgbClr val="1E75C7"/>
      </a:accent1>
      <a:accent2>
        <a:srgbClr val="2C86B2"/>
      </a:accent2>
      <a:accent3>
        <a:srgbClr val="39979D"/>
      </a:accent3>
      <a:accent4>
        <a:srgbClr val="3DA18F"/>
      </a:accent4>
      <a:accent5>
        <a:srgbClr val="48956D"/>
      </a:accent5>
      <a:accent6>
        <a:srgbClr val="97846D"/>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MzOTg0MDUzNjk2IiwKCSJHcm91cElkIiA6ICIxNTc3Mjk5MDQ0IiwKCSJJbWFnZSIgOiAiaVZCT1J3MEtHZ29BQUFBTlNVaEVVZ0FBQlcwQUFBSjJDQVlBQUFBa0lhQmxBQUFBQ1hCSVdYTUFBQXNUQUFBTEV3RUFtcHdZQUFBZ0FFbEVRVlI0bk96ZGQxaFQ1LzgrOERzTTJRZ0lvb3k2Q2lwcXE3aEhIYlZhYmEwV1IydXQxdFk2V2tldFZ0eG9GZmRFWEJVVkZTZUtvKzZGZ2x0eG9FQlJVVVJCbEtuSUhpRy9QL2psbEpCQndpangrN2xmMTlXcjVJd25UOEk1d2R6bk9lOUhKSkZJSkNBaUlpSWlJaUlpSWlJaXJhQlQxUjBnSWlJaUlpSWlJaUlpb244eHRDVWlJaUlpSWlJaUlpTFNJZ3h0aVlpSWlJaUlpSWlJaUxRSVExc2lJaUlpSWlJaUlpSWlMY0xRbG9pSWlJaUlpSWlJaUVpTE1MUWxJaUlpSWlJaUlpSWkwaUlNYlltSWlJaUlpSWlJaUlpMENFTmJJaUlpSWlJaUlpSWlJaTNDMEphSWlJaUlpSWlJaUloSWl6QzBKU0lpSWlJaUlpSWlJdElpREcySmlJaUlpSWlJaUlpSXRBaERXeUlpSWlJaUlpSWlJaUl0d3RDV2lJaUlpSWlJaUlpSVNJc3d0Q1VpSWlJaUlpSWlJaUxTSWd4dGlZaUlpSWlJaUlpSWlMUUlRMXNpSWlJaUlpSWlJaUlpTGNMUWxvaUlpSWlJaUlpSWlFaUxNTFFsSWlJaUlpSWlJaUlpMGlJTWJZbUlpSWlJaUlpSWlJaTBDRU5iSWlJaUlpSWlJaUlpSWkzQzBKYUlpSWlJaUlpSWlJaElpekMwSlNJaUlpSWlJaUlpSXRJaURHMkppSWlJaUlpSWlJaUl0QWhEV3lJaUlpSWlJaUlpSWlJdHd0Q1dpSWlJaUlpSWlJaUlTSXN3dENVaUlpSWlJaUlpSWlMU0lneHRpWWlJaUlpSWlJaUlpTFFJUTFzaUlpSWlJaUlpSWlJaUxjTFFsb2lJaUlpSWlJaUlpRWlMTUxRbElpSWlJaUlpSWlJaTBpSU1iWW1JaUlpSWlJaUlpSWkwQ0VOYklpSWlJaUlpSWlJaUlpM0MwSmFJaUlpSWlJaUlpSWhJaXpDMEpTSWlJaUlpSWlJaUl0SWlERzJKaUlpSWlJaUlpSWlJdEFoRFd5SWlJaUlpSWlJaUlpSXR3dENXaUlpSWlJaUlpSWlJU0lzd3RDVWlJaUlpSWlJaUlpTFNJZ3h0aVlpSWlJaUlpSWlJaUxRSVExc2lJaUlpSWlJaUlpSWlMY0xRbG9pSWlJaUlpSWlJaUVpTE1MUWxJaUlpSWlJaUlpSWkwaUlNYlltSWlJaUlpSWlJaUlpMENFTmJJaUlpSWlJaUlpSWlJaTNDMEphSWlJaUlpSWlJaUloSWl6QzBKU0lpSWlJaUlpSWlJdElpREcySmlJaUlpSWlJaUlpSXRBaERXeUlpSWlJaUlpSWlJaUl0d3RDV2lJaUlpSWlJaUlpSVNJc3d0Q1VpSWlJaUlpSWlJaUxTSWd4dGlZaUlpSWlJaUlpSWlMUUlRMXNpSWlJaUlpSWlJaUlpTGNMUWxvaUlpSWlJaUlpSWlFaUxNTFFsSWlJaUlpSWlJaUlpMGlJTWJZbUlpSWlJaUlpSWlJaTBDRU5iSWlJaUlpSWlJaUlpSWkzQzBKYUlpRWlMaElTRVlQNzgrY2pOelZXNVhVeE1ET2JQbjQvWTJGaTEybDJ5WkFudTNMa2pzeXc2T2hwejU4NUZZbUtpV20yc1diTUd0MjdkVXJsTmFHZ29saTlmcmxaN3hjWEd4c0xUMHhQSGpoM1RlRjlscmw2OWl1dlhyNk93c0ZEamZRc0tDaXFzSDFJU2lRVFRwMC9IM0xsemxXNXorUEJoakJrekJtbHBhV3ExK2ZEaFE1WGJob1dGNGRHalJ4cjN0YUw0Ky90ajY5YXQ1VzVISXBHb1hGOVlXSWlnb0tCU3p4dGxLdUw4S0VuYmpyK0NnZ0trcGFXVnFUOFZaZXJVcVRoOCtMQkcrNFNGaFdIKy9Qbkl5c3JTK1BuMjdObURpSWdJaGVzU0V4T3hkKzlleE1mSGE5eXVKcUtqbzlYZU5pVWxCWHYzN29WWUxOYm9PU3JqZUtrTTZlbnB1SFRwVXBuUFV3QjQ4K1lOTGwyNlZJRzkrdGYrL2Z1VkhpOUVSRVJWUWErcU8wQkVSUFEra2tnazJMVnJGMDZjT0lHMHREU01HalVLL2Z2M0wzZTc4Zkh4dUh6NU1pWlBuZ3dEQXdPbDI2V2xwZUh5NWN2bzM3OC9IQjBkUzIwM01EQVFqUnMzUnN1V0xZVmxiOSsreGJWcjEvRFRUeitwMWJmang0L0QydG9hYmRxMFVicE5YRndjenA0OUMzZDNkN1hhQklwZXk2eFpzNUNlbm83aHc0ZXJ2Wjhxa1pHUldMaHdJUndjSE9EcTZxcnl2U3pKMzk4ZkZ5OWV4SW9WSzJCcWFnb0FpSXFLUWxoWW1OcHROR3JVQ0M0dUxqTEx6cDA3aHp0MzdzRER3MFBoUHJtNXVkaTNieDlhdFdxRjZ0V3JsL29jeWNuSm1EUnBFajc3N0RQODhjY2ZDcmRadFdvVnJLMnR5eFNrVjRUang0L0R4TVFFUC8vOGM1bmJPSDM2Tkk0ZE80YVZLMWZDME5CUTRUYlMzL2QzMzMySEVTTkdhUHdjRlhGK0tPcVBOaDEvRHg0OHdMUnAwK0RyNnl0OFp1VG01cW9kU3F2ek9WT2FlL2Z1d2Q3ZVhxTjlrcEtTY1BueVpSZ1pHV24wdWZMNDhXTnMyN1lOQXdZTVFKTW1UZVRXWDdwMENiNit2bWpVcUJIczdPeVV0aE1aR2FuVzg1bWFtc3E5Uno0K1BqaDA2QkRXclZ1SER6LzhzTlEyenA4L0QxOWZYeGdhR3NMTnpVMnQ1NjJzNDZVeUJBVUZ3ZHZiR3pObnprVERoZzN4K3ZWcnRmWnpkWFVWZnZiMjlzYlZxMWZ4KysrLzQ0c3Z2Z0FBOU9qUlE2TitkTzNhRmJObXpaSlo5dno1YzJ6ZXZCbGZmdm1sd3VORlhZR0JnV1hlVjBwUFR3OWR1blFCVUhRaE56czdXMjZienAwNzQrblRwd2dQRHkrMXZkNjllNk5hdFdybDdoY1JFZjMzR05vU0VSR1Z3ZTdkdStIbjV3Y2JHeHQwNzk0ZDV1Ym1aV3Fub0tBQXIxNjlFaDYvZWZNR0FQRHk1VXNZR3hzcjNVOGF0Q1FtSnNxTXRwV0dCbzhmUDRhdHJhMWE0VjlKWVdGaHFGdTNMc3pNekRUZVYxTkpTVW1ZUG4yNjhCNm9DdmZjM053d2R1ellVdHRNU0VqQW4zLytpZno4ZkhUdTNCbFhybHdwZFovdTNic0xQMXRhV3VMcDA2ZVlNV01HbGk1ZENtTmpZNFNHaHNMSHgwZU5WMVJreUpBaE1pRklXbHFhc0wrbnA2ZmM5azJhTkVIYnRtMlJtcHFLczJmUDR1elpzM0xiT0RrNVljT0dEY0pqYTJ0cjlPL2ZId2NPSEVDL2Z2M2tRcUhrNUdURXhjVUp3WVl5TVRFeEdEVnFsTnF2VFpGejU4N0pMWk5JSkVoSlNjRUhIM3hRcnJZdExTM3grUEZqZUhsNVlmcjA2UXEzYWRLa0NUcDI3SWlBZ0FCOC9mWFhzTEt5VXRsbVpaNGYybmo4S1JNUkVZRnAwNmFwMWFiMGQzem8wQ0dsMjlTc1dST2RPblZTcjVOcSt2VFRUeEVVRklUdzhIQmtaR1FJd1dScHpwdzVBNUZJaEg3OStpbGNmK25TSmRTb1VRUE5temRYMmM1dnYvMm0xdk8xYmRzV0N4WXNBRkIwN0cvYXRBa0hEeDdFb0VHRFpNN05rSkFRcFcxODhNRUhNREl5d3U3ZHUyRnZidytSU0tSd08xdGJXK0c4K2krUGwvSUtEQXlFaFlVRlB2bmtFK3pjdVJONzl1eFJhNy9pbnkvanhvMURaR1Frdkx5OElCS0owTHQzYjVuUGhmejhmS3hjdVJLOWV2VlMrcnUxdGJXVlczYm16QmtBZ0pHUmtjTFBYMVVhTm15SU9uWHFBQ2dhdFY5ZUppWW1RbWk3YnQwNmhhUEJ6NTA3aDd0Mzc4TEh4d2VXbHBZSzI4bkx5ME5tWmlhNmR1M0swSmFJNkQzRjBKYUlpS2dNVHA0OENRQll1blJwdVVhZ0pTWW1LaHdaT0g3OGVMWDJYN3g0c2ZDempvNk84TVZ6M0xoeEdEOSt2TkxBUXBINCtIaHMzcndaVjY1Y3diQmh3L0RERHo4QWdNeXR1aEtKUkhpc3E2dXJkdHVLUEh6NEVQUG56NGRJSklLWGw1ZlM0SHZEaGcwSUR3OUh0MjdkU20wek9Ua1o3dTd1U0UxTkJRRHMyTEZEcmI0VUQ4MTY5dXlKNU9Sa2JOdTJEUjRlSGxpOGVERUdEUnFFUVlNR3FkVld5VkZmWXJFWUN4WXNnTG01T1Zhc1dJR0hEeC9DeU1nSTlldlhGN1o1OWVvVjVzMmJoNEVEQjZKNzkrNjRkT21TWER2VnFsWEQ2OWV2a1orZkx5enIyTEVqWW1KaWtKbVpLUmZlWDd4NEVTS1JDRjI3ZGxYWlgzTnpjd3djT0ZEcCtvQ0FBSHp3d1FjcVIxZ3I4dTdkTytUbjV5TWxKUVc3ZCsvV2FGOEFjSEZ4UVlzV0xkQzJiVnQ4K2VXWE9ISGlCRnhkWGRHK2ZYdUZaVHJxMWFzSEV4TVQzTHQzVDJGN3hYL0hGWGwrRktlTng1ODZ2TDI5MGJoeFk0WHJkdS9lamUzYnR3dVBOMjdjcUxRZFYxZlhNb1cyUzVZc1VXdUVvcXJScDlMWGNPclVLUURBaFFzWFVMdDJiWVNHaGlJME5CUUFVTGR1WFRSdTNCaXhzYkdJakl4RXc0WU5FUkFRSU5lV3JhMHRPbmZ1REFENDY2Ky84UFRwVXl4ZnZod1RKMDRVM3Fmang0L2orUEhqK091dnZ3QVVCVzBBa0oyZGpSVXJWdURTcFV2NDZhZWZNR1RJRUptMlo4NmNXZXJyek03T2xoc0pXbHpmdm4weFljSUVBRlZ6dkpSRmRIUTBJaUlpOE4xMzMwRlA3OSt2b0txQzIzMzc5dUhvMGFNeXk2eXRyVEYvL254TW5EZ1JxMWV2UnZYcTFXWE9uNWN2WHdJQU9uVG9nUGJ0MjZ2VnQ4ek1USnc0Y1FJQUZCNFBwZm4xMTErRjBGYlJCYXppZHV6WWdWMjdkcFc2WGZIdGl6dHc0SUJjSUw5Ly8zNkYrd1lHQmxaSWlFeEVSRldIb1MwUkVWRVpKQ2NuUTE5ZnY5eTNETnZaMmNsOGVmdjc3Nyt4YnQwNkhENThXT1dJc3Z2MzcyUEtsQ2xZdlhvMW1qWnRxdFp6clZ1M0R1dldyUU5RTkRKUkdqbzlmZm9VZS9mdVJWQlFFT3JVcVlObHk1YWhSWXNXQUlwR3doWVBIWGJzMkNGOGladzRjU0xXckZtajhMa1VCUUduVDUrR3JxNHV4R0l4QWdJQ3NIMzdkamc0T01ERHcwUHB5TWo5Ky9majd0MjdtRGx6Smh3ZEhaR1JrUUVBTURRMGxQbmlEeFFGbnpObXpFQnljaktXTEZraWM2dDdTUVVGQlZpMmJCa3VYcnlJQVFNR3lLMGZNbVFJb3FPajhmejVjMlJrWkpRNmNsTVpzVmlNcFV1WDRzbVRKMWk3ZGkwY0hCemc3ZTJOK1BoNHJGKy9IalZxMUFBQUhEdDJETldyVjhjUFAveUEwTkJRN04yN0Y5YlcxdWpidDY5TWV5TkdqRkJZeDdoa2lIbjI3Rm1jUG4wYUVvbEVMalNTV3I5K1BaeWRuV0ZsWllVeFk4WW9mUTBCQVFGd2NuSlN1WTBpeWNuSkFJcU9yNmRQbjJxMEx3QU1IRGhRT0E1SGp4Nk5XN2R1WWN1V0xhaGR1N2JLSUVMWktMbml3WTRpWlRrL2l0UEc0eThuSndkSlNVa0FJUHkvK01qK3NpZ1pva2tOSFRvVTFhdFh4OHVYTHhFVEU2TjAvOWV2WCtQcTFhc0FpaTQ2RlBmamp6K1d1VjgyTmpZQWlrcUNTR1ZrWk1nOGRuTnpRK1BHallXQTd0R2pSd3ByUHJkcDAwWUliUnMwYUNEY25tNW5aNGNHRFJvQWdEQzZVZnBZMnQ3U3BVdVJuSnlNbVRObktyM1E5UG5ubjJQWXNHRmxlcDFEaHc2VlcxWlJ4MHRsOHZmM2g0R0JnVndaSWVudlRSRWpJeU9GeTUyZG5URjY5R2lFaFlXaFJZc1dLQ2dvUUU1T0RnQUl4NTZwcWFudzk2STRFeE1UdVJITWh3OGZSbFpXRmhZdVhLanh4U2xGMHRQVDhmYnRXNFhycE11VjFhTzNzcklTTGdBUUVSRXh0Q1VpSWlvRGlVUlM3cEdtcXFoYkhrRVQzMy8vdlJCY0dSZ1lJQzR1RGtEUktEY0hCd2RNbVRJRjNidDNoNDdPdi9PVVdsbFp3ZGZYRjBCUllPam01b2F2dnZvS1FGRndETWlPQkxwdzRZSk1zQXNBd2NIQlFodng4ZkdZTjIrZU1EbFBURXlNV3ZWT3BiY2RTNVVNUkNJakl6Rm56aHprNU9UQTA5TVQ5dmIyeU0vUGg3Nit2bHhicWFtcFdMQmdBY0xDd2pCdzRFQ2xZZVNVS1ZNZ0ZvdGhaR1NrOHBidzRrb0dFbEZSVWJoMTY1YndIZ1BBOU9uVE1XYk1HQnc0Y0FDLy9QSUxEaDQ4aUpzM2IyTDE2dFV3TWpKQysvYnQwYk5uVCt6ZXZSdWZmLzY1VEQxVTZmc1lIUjJObEpRVXRHN2RHa0RSTGZzMWE5WVVidnU5ZVBFaVhyeDRnYzgvL3h6ZmZ2dXRzUCtLRlN1UW5wNk9lZlBtS2J4RnVDSkpROElKRXliSWhjK2FNalkyeHN5Wk0yRnBhUWw3ZTN1MVJxbWRPblVLdFd2WEx2WDJkNm15bkI5UzJucjhoWWFHeXRWUUxqNkNjK25TcFdxMVc1eEVJc0hqeDQ5bDN0ZXNyQ3k4ZS9jT2RlclV3ZVhMbDFWT1BuZjc5bTNjdm4wYmdQeW94TysvLzE3ai9palNwMDhmdVFCWU9wbzhJeU1ESjArZXhDZWZmS0p3Tkd1L2Z2MFUvdDVLYy9ic1dheGN1UkoxNjliRit2WHJWVjdRTXpZMkZzNi85UFIwckYrL0hnMGJOcFFaU1J3WEZ3ZFBUMC8wNzk4ZjNidDNsN3RJVlZKRkhDK1ZKUzR1RHNIQndlalRwdzhzTEN3cXBFMDNOemZoL1pKZTdDeHU4dVRKQ3ZmYnZIa3o2dGF0S3p4T1RFekV2bjM3MEtSSkU5U3JWMC90eVQybEZQMmVUNTgrWFdwNUNtVzF0eWRQbm96ZXZYdHIxQWRsZlU1SlNkR29IU0lpMGo0TWJZbUk2SC9ldzRjUGNlalFJWVNGaGVIdDI3Y3dNaktDczdNeit2YnRpdzRkT3Noc1czd0VhVTVPanZCWVdZalVvMGNQR0JvYTR0aXhZeHIxU2QzeUNKcXd0TFNVK1lJcERhVW1UWnFFM3IxN3k0dysycnQzTDlxMmJZdjY5ZXZMN0ZPOWVuWGhzVFMwTFQ2SmovUUx1YUpsMHAvTnpjMHhlUEJnN051M0QvNysvbkw5Rkl2RkdEbHlKRHAwNktDdzFtcnhFRklpa1dELy92M1l2bjI3VUg2Z1JvMGFHRFZxRk9yWHI0OTU4K2JKakZpK2VmTW1WcTVjaWJTME5QejY2NjhxUXd2cHBGZDVlWGtxYndrdnJtUjdqUm8xZ28rUEQzSnpjMlcrV0UrY09CRjE2OVpGYkd3czR1TGlFQjhmajd5OFBHR2JyNzc2Q2wyNmRCSENlWE56YzZIK2FrRkJBWll1WFlxM2I5OWkrL2J0TURBd2dKZVhGOFJpTWJ5OHZGQ3RXalZzMmJKRjZIdngzMTlXVmhiczdPd3FaRktwMGtoSDJscGJXMWRJZXlWSGxEOTkraFRXMXRZSzY5Sm1aV1ZoMDZaTmNIUjB4TnExYTlWcXZ5em5SNzE2OWJUNitHdlhycDN3MmVUdjc0OHRXN2JJVEVSMjkrNWRBRVVCdTdMNnZ1bnA2VEtQZCs3Y2lXUEhqdUd2di80U0xrUklSMUk3T1RtaFljT0dhTmV1bmNLMlJvMGFoUzVkdWlnY0xWcGNRVUdCRUZJK2VmSUVpeFl0d3VqUm8rWGEzYng1TTF4ZFhlVkdOZXZyNnl0OVBmdjM3MGRPVGc2R0RCbWk4TUtiV0N3dU5TQlZwRm16WmhnMmJCZ0dEeDRzN0M4OUo5M2MzSVJ5S0FFQkFUQXdNRUJoWVNGT25Ub0ZYMTlmWkdabW9tYk5takt2UFNzckMwWkdSbGl4WWdWMjd0eUp3WU1IbzNmdjNrci8xbFRFOFZKWk5tM2FCTEZZWEs0SnZsUnAzNzY5OERmbjVNbVRDQTBObFN0REVSVVZoVzNidHNudHUzYnRXdVRsNVdIY3VIRll2bnk1MHZJcXlxaTZnSFRpeEFtNVdySmJ0bXpCd1lNSGhUSWVVcW1wcVRKLzI2VE9uejlmNnNXVnNreStTRVJFN3dlR3RrUkU5RC90NzcvL3h2cjE2eUVTaVlUNm1Ta3BLYmg3OXk3dTNMbURiNy85RmlOSGpoUzJsNDRZUEhyMEtQVDA5RXFkNUttczFDMlBVQkZjWEZ3VTNpNmFtNXNyVTNlMUloZ2JHMlA1OHVXNGVQRWlBQ2k4alRjb0tBaFpXVm5vMGFOSHFiZjVwcVNrNE1DQkEyallzQ0ZtejU0dEJJUS8vdmdqMXE5ZmowbVRKbUh4NHNYUTBkSEI1czJiY2Y3OGVWaGJXMlA1OHVYNDZLT1A1TnFiTVdPR01Bb1FLUHBDWHExYU5iWHJEeXBTczJaTnRlcEdxdnJpUFdUSUVQejAwMDhBaXI3MFAzdjJERXVYTGhWdUg1NC9mejRtVEppQVdiTm1vVzNidGtoT1RvYVRrNVBNcmZBU2lRUUpDUWtxYjl1dlNOSlJYdElTRUdWeDl1eFpwS1dsQ1krbGRUb2xFZ2tXTFZxRTNOeGN6SjgvWCs0NFBYRGdBREl6TTh0OEMzcHhxczRQYzNOenJULytwSUtEZzVXdVV6UTVuakpEaHc1RmNIQXdGaTllREc5dmIranE2aUlpSWdJaWtRZ3VMaTR3TlRXRnViazU4dlB6RlU1K1pHWm1KalBTc1RpSlJJS0pFeWZDMGRFUjd1N3VBSW91Rk1YR3h1THUzYnN5b1cxc2JDejI3OStQMU5SVXRZL3AvUHg4WEx0MkRkMjZkWk9idUU5S0xCYVhhYVJ0N2RxMVpjSm9pVVNDRlN0V0lEQXdFTTJhTlJPT1VUTXpNd1FIQjJQbnpwMklqWTFGczJiTk1HSENCTlNyVncrQmdZRll0bXdaZXZUb2dTbFRwc0RMeXdzaElTSHc5ZlhGbWpWcmNPREFBZno0NDQvbzJyVXJSQ0pScFI0dkZlWDI3ZHU0Y2VPRzB2V2ExTlJWOUhxQm9zOVlhZWg5OHVSSjJOdmJDM2NocVBMMzMzL2p4bzBiY0hOemc1T1RFNVl0VzZaMlg4cEtMQlpyZEpkT1Nrb0tiRzF0aGJ0TnpwdzVJOVRkN2RXckY5cTFheWRjaENsWlhpa3JLd3NwS1NuL3lhU2lSRVJVT1JqYUVoSFJleVVsSXcraEw5NGlMalVMYWRuNWVKZGRnSFlOclBCWkU4MXY5WTZNak1UNjlldGhhbXFLSlV1V3dOblpXVmdYSHgrUFAvNzRBLzcrL21qUm9vVVFDa2duZjVHR3R0TEg3NHZjM0Z6RXhNUWdJU0ZCK0NJbmtVaGt0c25PenNhYk4yK0UyY2tyazZvdjdPck1hbTl0YlkzVnExZkR6czVPNW90d3YzNzlZR2hvaUpVclYyTGN1SEhJeWNsQmRuWTJldmZ1amRHalJ5c054TjNjM05DeFkwZGN2MzVkNFdSWFphVXFSTm0yYlJ2MjdObWpWdEJ5L2ZwMUhEeDRFTjk5OTUxTVhWVjdlM3ZNbVRNSDA2ZFBSNE1HRFRCaHdnU2twNmRqNTg2ZHdzaTl1TGc0Wkdkbnl3U2Ntelp0VXF2L1VWRlJwVzdyNXVZbUJDZEEwZVErUU5sR2pmdjcrOFBLeWdvSERoeVFxWThxRFcxRkloRVdMVnFFMmJObjQ3ZmZmc1BVcVZPRkdxVHg4ZkU0Y09BQVdyWnNxWEY5U2szUGovZmwrSHY4K0RHaW9xSUFGSVczSDMzMGtVeG83T1hsaFVhTkdpbmNkKy9ldlRMbFRreE1UREJseWhSTW56NGR1M2J0d3ZEaHczSHIxaTAwYXRRSXBxYW1FSXZGK1AzMzMvSGhoeDlpNHNTSkd2VlRKQkxCd01BQTE2NWRFNDViR3hzYjJOallDSk9KU1VsSFJHcnlPOWJYMThmbXpadng2dFVyekprekIyUEdqSUc5dmIyd1hpS1JRQ0tSQ0tGdFJFU0VjRXdBUmFOK3BhUVhSS1NqbFlHaWlkZ0FvTEN3RU11V0xVTmdZQ0RHamgyTG5qMTdDdHRzM3J3WkFRRUJxRjI3Tmp3OFBJVGo5c1NKRTFpelpnMGNIUjF4NXN3WldGaFk0T2VmZjBicjFxM1JxbFVyQkFZR3d0ZlhGK3ZYcjBmTGxpMWhibTVlYWNkTFJaSFdGRlpXWHhiNHQrU0xJZ0VCQWNLa240QjY1OGZMbHkrRlNjRktjL255WmRTdFd4ZjkrL2NYeXJsb1FsVTlYZ0Q0OHNzdmxhNVRONnhPVFUyRnRiVzFjS0dqVzdkdXNMS3lnbGdzUm1GaEljek56WVVMVzlLNnZ1bnA2Y0tFb2VibTVraFBUMWM2OHB5SWlMUWJRMXNpSXRKcUJXSUpMa1ltSWlBa0RxZkRYdU5GU3BiY05nWjZPb2p6NmdOck13TUZMU2dYRUJBQWlVU0NVYU5HeVFTMlFOSHQvU05Hak1DeVpjdHc0c1NKLzJ4MG9wU3FXZExWRlJjWGh6Tm56Z2kzM0cvYnRnM3IxNitIUkNLQnBhVWxGaTFhQktBb21LaGJ0eTVFSWhIeTgvTng4T0JCaUVRaWhST2N4Y2JHWXVQR2pYajA2QkUrKyt5ek12Zk56TXdNOWV2WHgrelpzNFZsTjI3Y0VHNzNYN0ZpaGRMUmJuNStmakwxV0JYZDZwK1dsb2FFaEFRWUdob2lOVFVWelpvMXcralJvNVVHVTFMU0FDZ3BLVWt1RkZEMUpYdml4SW5vMDZlUDNQSzh2RHk4ZWZORzVYTkt3ODJFaEFTVjIyVmxaV0hac21WbzNydzV2dnZ1TzVsMXNiR3hpSTZPaG9lSEIxeGRYV0ZrWklUYnQyOGpQejhma1pHUmFOYXNHY0xDd2dBQWpSczNGdlpUZDZiMEZ5OWU0TVdMRnlxMzZkeTVzMHhvMjdadFc0MkRncE1uVHlJeE1WRUlOVGR2M2d5ZzZIZStjK2RPbVcxdGJXMnhaczBhZUhwNllzR0NCUmc2ZENpR0RCbUNaY3VXUVNRUzRmZmZmMWY1WEJWMWZtano4U2NWRUJBQUN3c0x2SDM3RmxldVhNSCsvZnRsSm5QVDBkRlJPdnF2NUNoam9DaWM3Tk9uRC9iczJZUDY5ZXNqUER4Y3FFMnRxNnVMeG8wYjQ4aVJJK2phdFNzKy92aGo1Uy80LzVOSUpNTHp0R25UQnFHaG9jSWtVMERSYU9kTGx5NGhJeU5ET0RidTNMa0RIUjBkaFNNcTM3MTdwM1F5TkNNakk1aWFtaUk4UEJ4ejVzekIyclZyaGZyaEJRVUZBQ0I4OWl4ZXZGam12SlFlajhVVnY3aDA3dHc1WkdWbFlkR2lSUWdKQ2NHVUtWUHcrZWVmeTJ6LzNYZmZ3Y0hCQVo5Ly9qbjA5UFJRVUZBQUh4OGZIRDU4R04yN2Q0ZTd1enNPSFRxRXpaczM0OUdqUjNCM2QwZk5talh4MldlZm9WT25Ub2lOallXNXVibndYZ0VWZjd4VWxHM2J0aUVwS1Fuang0K1hxemtycGFwVVM4a1Jvc3BlYjhuWCt1elpNd1FGQlNsc1UxcHl4OURRRUpNblQ0YXpzek9tVFp1RytQajRVbDlQU2FWZGFOdTBhWlBjM3pFL1B6L2N1M2NQcTFldmxsbWVscGFHU1pNbXliV1JrcElpVTJMSTJka1p6czdPQ0E4UFY3ZzlBR0VTUlUzNlNrUkUyb21oTFJFUmFhVzhna0w0WFgyT2hVY2pFWk9jV1NuUEVSNGVEZ0Q0NUpOUEZLNlhCcldQSHo5V3UwMUY5VE1MQ2dya2xwYzJRbmZkdW5WQ2tIRG16Qm40Ky92TGZBRjgrUENod2xzNUR4OCtqRjI3ZGdFQWpodzVBcUJvVWlWbloyZlVxMWNQOWVyVlE5MjZkVkczYmwxWVdWbWhYYnQyV0xObURkYXNXU08wWVdCZ2dGR2pSZ2tCWEV4TWpGRE9JREF3RUFCa2dwaml0VnFsQVdYeFphbXBxWEw5Yk5XcUZWcTFhb1djbkJ4Y3UzWU5SNDhlUlVSRUJOcTNiNCs3ZCs5aS8vNzljSGQzbHdtU1VsTlRjZWpRSVJnWkdjSEZ4VVd1VFlsRWd0RFFVSncrZlJxWEwxOUdmbjQrYXRTb2dSOSsrRUVJZjZTMU40dlQwZEZCdlhyMTVKWXIwcU5IRDdtSnJaWXZYNjUwKy9Ed2NMVkdEQU9LWjRVdmFjbVNKYkMzdDhlRUNSUFFybDA3b1hUSG9VT0hjUExrU1d6YnRrMG9tZEMwYVZQbzZlbmh5cFVyYU5hc0dhNWV2UW9iR3h1WmtFU2RML0k5ZXZSQTkrN2RNWDM2ZExWZWgxVExsaTAxdnRoeCtmSmx2SG56UnVGdDlZb1lHeHRqd1lJRldMdDJMWGJ1M0ltelo4OGlJU0VCN3U3dXFGV3JsdHoybFhGK1NHbmo4UWNValpJT0NnckNOOTk4QTM5L2Yvenh4eDlZczJZTlpzMmFKWlRjS0l0Um8wYmgxcTFiV0xCZ0FYUjBkR1F1NGd3ZlBoeEJRVUZZdlhvMXRtelpVbXFOMk9LbEZOcTBhUU1mSHg5Y3UzWk5KclFORGc1R1pHUWtXcmR1allLQ0FvU0docUpKa3lZS1J5MEhCZ1lLbjFXSzFLeFpFMU9uVG9XSGh3ZVdMMStPdVhQbkF2ZzN0SlgyWmVYS2xSQ0x4WWlJaU1DeVpjc3dhOVlzNFFMZjRjT0hjZVRJRVpsUnlERXhNZkQwOUJRbW0xTVVLSnVibXdzak1KODhlWUlWSzFZZ09qb2FQL3p3ZzFET1k5Q2dRWEJ3Y01DeVpjdnc4ODgvWThpUUllamZ2ejhNRFEzaDVPU2s4cjBzcml6SFMwV3FXYk1tT25mdXJGYXBndkxROUxNSktMcTQwTFZyVndCRlpSZHljM1BWM3ZmdnYvL0c1Y3VYUzkzT3djRkI3ck5NVjFjWHBxYW1jbUcxaVltSndqWlNVMU5oWldVbDh6ZTErREcvZVBGaTRaZzRmZm8wdG16WkFqOC9QK0hmRDhlT0haTTVSb21JNlAzQzBKYUlpTFJPeUxOVURQY0pRV1Q4TzdsMXh0VjA4WkdqQlp4cW1jTENXQi9tUnZybzJzaEc0MUcyUU5Gb0xIMTlmYVczS2t0SENVcEhRcXJqNk5HamNzc0tDZ3JrbGlzTGJmdjE2NGQrL2ZvcDdFZnhMNENPam80S1IxTFZyRmtUTGk0dWFOQ2dBUm8wYUlCNjllckIzdDVlNFdnNW9LaVdaVnBhR3Q2OUszcXZkWFYxVWFOR0RSZ1lGTDJmMHRxNTBzZmR1blhEcUZHallHTmpnK1BIandOUVhJdFZXWDNXM054Y1BINzhHUC84OHcvdTM3K1BCdzhlb0tDZ0FCMDdkc1NHRFJ0Z1lHQ0FlZlBtSVRBd0VOV3FWY09rU1pNUUhoNk9FeWRPSURnNEdNYkd4dmowMDArRlc2Zno4L054Ly81OVhMOStIVmV1WEpFTGlGTlNVa3E5clYrVGllSmNYRnhrYm5VR1ZJY2dMVnEwd0lrVEo5UnFXK3JSbzBlSWpvNVdPSU80OVBmZnZYdDMrUHI2SWpjM0Z3TUdETURwMDZmUnZYdDNtUW5nREEwTmhkdXF2L2ppQzl5K2ZWdW95YXl0TWpJeU5LNi9xS3VyaTRrVEp3b2xBTXpNek5Dc1dUT0YyMWIwK2FIdHgxOWhZU0hXclZ1SCt2WHJ3OVhWRmY3Ky9qQTBOTVQ4K2ZPeGRldFdJWGhPVDA5WGVIRUZLQ29Ib1lpUmtSRW1USmlBMmJObm8xR2pSaksxaTAxTVRQRGpqejlpOWVyVjJMOS9QNFlNR2FMeWRXVm1aZ29oVTUwNmRXQnJhNHRidDI1aDNMaHhBQ0NVOUhqNDhDRmF0MjZOOFBCd1pHVmx5VTBVS2RXNWMyZTV1eFZLamtwczE2NGQrdmJ0aTZOSGorTElrU1A0K3V1dmtaK2ZEK0Rma2JiU0VmM1NVZVoyZHBzWVl2UUFBQ0FBU1VSQlZIYkNPU1k5VHFXUGI5MjZoWG56NXNIUjBSSHIxcTJUS2J1UW5aMHRYRXdCaWtaVit2bjU0Y1NKRXpBek04T2lSWXZRcWxVcm1mNjFiOThlUGo0KzhQTHlncSt2THc0ZVBJaXZ2dm9LdlhyMWtyblRRQlZOajVlSzFxMWJOL1RxMVV1anY2RmwwYjE3OTNMdFg5b0krSkt1WDc4T1FIYUV1Q0p4Y1hGeUkyMFRFeE5oWUdBZ0U4SUNrS25kWFZ4S1NnckN3c0prYWxJUEdEQUFuVHAxQWxCMHJrbi9qU0Nkak03TXpFejRkNDMwczRxSWlONVBERzJKaUVoclNDVEEwaE1QTWZ0Z09NU0YvOWFSdERFendMQ09kVENvalFOYTE3T0Nybzd5TDBtYU1ESXlRbnA2dXR3WGFpbHBVS1BKTGQ0bFJ5NzI2TkdqMUZDbTVKZTNrcVJmNWhSOUFTeE9YMThmSFR0MlJNZU9IZFh1TDFEMCtwUzl4anAxNnNEZDNSMmRPblZDdjM3OVVLZE9IYms2ZnNWZjgvSGp4N0ZtelJxWlphZE9uY0txVmFzQUZJVkRNMmJNZ0Znc1J0T21UVEZ5NUVoMDZkSUZFb2tFL3Y3K09IcjBLRDcrK0dQMDd0MGJtelp0UWtoSUNKS1RrMkZzYkl6WnMyZWpiZHUyTXFQMmJ0eTRnZm56NTBOWFZ4Y3RXN1pFZG5ZMndzTEM0TzN0cmRacjM3dDNyOGF6aFd0Q0pCS3BQV3BVNnViTm0vRDM5NWNMNzR2NzdydnZrSmVYaDEyN2RpRTRPQmk2dXJvS1IwMzI3dDBiTjI3Y3dLeFpzMUJZV0tnd0NLNUlVVkZSZVBUb1VabjI3ZE9uRHpJeU1qU2V1Q3dqSXdQTGxpMURWRlFVMnJkdmp6dDM3bUQ4K1BIdzhQQ1FHMlZZMGVlSHRoOS81OCtmeHovLy9DTk1ZaVJsWldVRmQzZDNvUjdyckZtenl0Uyt0TTdzdzRjUGNmMzZkYlJ2MzE1WTE2dFhMNXc5ZTFiaFoydEpxYW1wc0xTMEZCNS8vUEhIT0h2MkxPTGo0MkZuWnlmVTg1VFc1YjE1OHlZQUtBMXRhOVNvb2JDOFMwa2pSNDdFelpzM2NlYk1HZlR0MnhkNWVYa0FJSGZPU3U4Z1VQVzNvR0hEaGhnNGNDQ0dEUnNtOHhrVkVCQ0FZOGVPQ2JmREh6cDBDRWVQSGtWMmRqYXNyS3d3Yk5nd1pHVmw0ZEtsU3dyYi9menp6MkZ1Ym83QXdFRHMyclVMdTNmdmhyT3pNeVpObW9RR0RScVUraHFya3ZTaWdLclFWdFdJNk9mUG42djlYREV4TVFwSHNpdFMzcEJYK3Z0Vk50bWUxSmd4WTVTdVV6WHhaSEVsUjhsKytlV1hhcDFUUkVUMGZ3TkRXeUlpMGdyaVFnbkcrZDNGcG92UndqSUxZMzNNK2RvRlk3bzFnSEUxOVdkYlZsZmp4bzF4NjlZdFhMOStIWjkrK3FuY2VtbWdvV3pVWGtWUjk4dWJxaStBUU5IbzIrS1R1a2hMR21oQ1IwY0hYYnAwRVI1YldGaklqZFFxRDJ0cmE2eGJ0dzYydHJZd05EUkVlSGc0Tm0vZWpLQ2dJSmlabWVIMzMzOUgxNjVkaGZxSGxwYVdXTEJnQWNhUEh3OVRVMU81MjZ3LytlUVR6SjA3Rng5OTlCSE16YzJ4WWNNR2hJV0Z5ZFJ0VmFWNHJjREtNbURBQU9FQ2dDWktqcVF1ZVVGZytQRGhlUGJzR2E1ZXZZcVdMVnNxbkJTbmZmdjJxRmV2SHA0OWU0YTJiZHZLVEVKV0dXN2R1b1h0MjdlWGFkL2V2WHNqTXpOVDdWSUIwdWZ6OHZKQ1Nrb0tSbzRjaVcrLy9SYi8vUE9QTUNuYnVISGo4TlZYWHluY3R5TE9EMjAvL3BvMmJZb09IVHFnYmR1Mk1oTm1sYlIwNlZLNXV0NVNCdzRjd0o0OWUrU1dSMFZGNGNpUkkralVxUk9pb3FLd2N1VktiTjY4V1FoZmRYUjA0T1hsVldvZkpSSUpYcjE2aGJadDJ3ckxtamR2anJObnorTHUzYnV3czdPRGhZVUZMQ3dzRUJjWEJ3QzRkdTBhNnRldkx6T3l2Q3lNakl5d2NPRkMxS3BWQ3pvNk9zSXQ4aVZISno1Ly9oeDZlbm9xTHloVXIxNWQ3c0xKeFlzWDRlUGpndzRkT3NEUzBoSUxGeTVFY0hBd0dqZHVERU5EUTl5N2QwK205RVpwNXM2ZGk4T0hEK1BkdTNkQ2tQMitLMTVidVR4dTNMaUJyVnUzcXJWdGVVTmI2U2pXek14TWhhSHRvRUdEOFByMWE0aEVJcG1KR0tPam96Rm16Qmk0dTd2TC9WMTk5KzRkM04zZGhYckZpaFFVRkNBdkwwOG10UDN0dDkva3RxdUltdmhFUktRZEdOb1NFWkZXbUw0L1RDYXc3ZFdzRnJhT2JBVTdpOG9iVWRLL2YzL2N1blVMZi8zMUYrcldyU3NUYUwxNjlRcGJ0MjZGbnA0ZUJnd1lVR2w5QUpUWEZiMTA2UkxXclZ1SEdqVnE0TW1USjJqV3JCbWNuSnp3ODg4L3F6VjZVenFSa2laS2hsSVZUU3dXNC9YcjF6aDY5Q2l1WDcrTzVPUmsyTnZiWTh5WU1lalZxeGZDdzhNeFpzd1lwS2VubzNYcjFvaUppVUdEQmczUXIxOC9yRjY5R2hzMmJCQnVvNWFTM2laYW1hUWo4RXJXTjFYSDJyVnJoWm04Z2FJYXlXbHBhVXJyUEVwblRGYzFxenBRRkpyZHZuMGJ4c2JHdUhQbkRqWnQyaVFYN0tlbHBTRXJxMmp5dm9LQ0FoUVdGa0pIUjBlai9tdGk0TUNCWlo3Z1NKT1I3Zi84OHc5Mjd0eUoyN2R2bzFhdFdsaTVjcVV3c3RMRnhRWGUzdDZZTVdNR3ZMMjlFUk1UZzdGang4cE50RlZSNTRjMkgzOTJkbmFZT1hObXFkdEpKK2RTUk5GblRXWm1KaFlzV0FCRFEwTk1tREFCejU4L3g5U3BVN0ZxMVNwNGVucXEzVCtnYUlSa2JtNHVQdnp3UTJHWmRJUjBSRVNFY0R3dFg3NGNEZzRPZVByMEtlTGo0L0hqano5cTlEeksxS2xUUi9nNUp5Y0hnSHhvZS8vK2ZkU3BVNmZVMnJ6Rm5UNTlHcXRYcjRhTGl3dG16SmdCa1VpRU1XUEc0SXN2dm9DcnF5czJiTmlBZS9mdXFUVVo0UGJ0MjNIOCtIRjA2dFFKblRwMVFuNSt2dEtKNDREeWZWNlY1c1dMRjhqTnpkV290cTRpT2pvNjBOSFJ3Wmt6WjVSdTQrdnJDMzkvLzFMYmtrait2VE5IVlozdWZmdjJxUjNzcW1KbFpRVUFTRTVPaHFXbEpZWU9IWXF4WThmS2pQenUwS0VEWnMrZWpZS0NBb3dmUHg1NmVub0lDQWlBZ1lHQndoSGk1dWJtcFpaU2tYNldHeHNiUXlRU1FVZEhCek5uemhUKzdSSVlHSWpkdTNmTDFNVFB5Y2tSeWlZUUVkSDdoNkV0RVJGVnVYMDNZckhpMUwrM1ZFL284U0c4dm04T0hSVzE0aXBDeTVZdDhjTVBQOERQenc5ang0NUZpeFl0WUd0cmk5VFVWTnk1Y3dkaXNSaVRKMC8rejBjMHZYejVFcHMzYjhiOSsvY3hZOFlNUEgvK0hFK2VQTUdDQlF1d1ljTUdqQmt6QnNPSEQwZVhMbDFVMXRQVHh0bWlkWFIwNE8vdmo5allXSFRzMkJIZHUzZEhzMmJOOE9EQkE4eVpNd2QzNzk1RjgrYk5zV3paTWx5L2ZsMjRkZnpISDMvRWpSczNNSFBtVEhoNmVtcGM5N1NzTWpNenNXclZLdlRxMVF0QTBhM0swc21SaWxOVkU3SGthRUF2THkvODg4OC9zTGEyUnVmT25lVzJsNzQyVmJPcVIwZEhZOGFNR2JDd3NJQ1hseGRXclZxRmdJQUFWS3RXVFJqdGw1R1JnVm16WmlFaElRR05HemZHblR0M3NIcjFha3llUEZubGNWTWVCZ1lHWmE2aEtMMjF1ZVRvMDhMQ1F1RzIrTnpjWE55N2R3OGVIaDR3TmpiRzhPSEQ4YzAzMzhnRmkzWjJkdkQyOXNiczJiTng1Y29WREI0OFdHVlpEMjFWRWNkZlJkZTBMQ2dvd0o5Ly9vbjQrSGg0ZUhqQXlzb0tWbFpXK09LTEwzRHk1RW1jT25WS296SWN0MjdkQWdCODlORkh3akliR3h0NGVYbkpqRmlXZmc0SEJRVUJnRENKVkVYS3lNZ0FBSm1RUy9yNU8yalFJTFhha0VnazJMMTdOM2JzMklIbXpadkQwOU5UK0IzWTJOaklIWWZxWEtRb1dSWkhXWm1jaWpoZVZKRklKUGp0dDk5UXUzWnRiTnk0c1V4dFNBMGZQaHpEaHc5WHVjMklFU05VM29raWtVaHcvUGh4cEthbS9xZTFXeDBjSEFBVWxUYXFYYnMyRWhJU2hHTkhxbVhMbHBnM2J4NDhQVDBSRVJHQmR1M2E0ZHk1Y3hnMmJKalNDeVNsa1Q2SGtaRVJtalJwSWhkNFMwZTUyOXZidzlUVUZERXhNWmc2ZFNxbVRwMnE4dThKRVJGcEw0YTJSRVJVcGU2L2VJc1JXME9FeCtNLyt4QnJ2bStCU3M1ckJjT0dEWU9MaXdzT0hUcUV5TWhJM0x0M0Q5V3JWMGZIamgweGFOQ2djbzhtMGlRWWlvbUp3YUZEaDNEdTNEbTR1cnBpeTVZdHFGR2pobERYVDA5UEQxT21URUZ3Y0REV3JsMExQejgvOU9yVkM1OSsraW1zcmEzTDFjLy9pa2drd3NLRkMyRmtaSVNVbEJRRUJRVmg3ZHExaUltSmdhT2pJenc4UElRZ015MHRUUWduREEwTnNXREJBa3llUEJtLy9QSUxmdm5sRjNUcTFLblN3a2ZwTFBLLy9QSUxrcE9UOGZYWFg2TnQyN2JvM0xrejJyUnBVNjYyNTg2ZEMzZDNkeXhjdUJENStma2EzNnA3NjlZdExGNjhHTldxVmNQaXhZdGhiVzJOT1hQbTRJOC8va0JRVUJBR0RScUU3T3hzZUhoNDRPblRweGcrZkRnR0R4Nk1HVE5tNFBUcDAwaFBUOGZVcVZQbFJpd3JJcDJjcXJMZTUrTHUzTGtEQURJWFNmTHo4N0Z3NFVMY3ZIa1R4c2JHbUQ5L1BtYk1tSUdaTTJlaVRaczJTbWRjQjRyQ3NCVXJWaUFsSlVWaDZRaHRWcG5IbnlLRmhZVXlvOEdMS3o2S3NhQ2dBSjZlbmdnTkRjV2dRWU5rTGpxTUhqMGF5Y25KU2o4elg3OStEUUF5bzFVbEVnbE9uejROYTJ0cnVMaTR5R3pmcEVrVGhYMEpEQXhFdzRZTlpTYjZLdW53NGNNNGZQaXcwdlhLU0M4T0ZMOUZmZGV1WFFEVXU2VStMUzBOaXhjdnhwMDdkOUM1YzJkTW16Wk40NXJXWmZGZkhTOHhNVEhJek16VXVDNTBTVWxKU1Jydkl4S0poTDl6MHBIRWYvenhCOExDd2pCMDZOQnk5VWRURFJvMGdMNitQaDQ4ZUNCOFh0V3VYVnR1dXpadDJtREtsQ2xZdUhBaFltSmlJQktKSUpGSUVCa1pDU2NuSjQxR2JnUC8xbFl1ZWRHeW9LQUFPVGs1d2tqY1o4K2VRVWRIQnprNU9UQTNOOGRmZi8yRjFxMWJhL3g4UkVSVTlmakpUVVJFVmVaZGRqN2N2SzhoTzY4b0xPamtiSTFWUXo3K3p3SmJxWll0VzZKbHk1WWE3Vk5Sby9SeWMzTng5dXhaWEx4NEVXRmhZYkN6czhPTUdUTVVqc0NVNnRLbEMxeGRYWEhnd0FIczJyVUxXN1pzZ2FPakl6NzU1Qk80dWJsaDRNQ0JGZEszSFR0Mm9HYk5tc2pOelJXK0RDcTZKYmRrN1ZWbHk0Q2lMK3NuVDU3RTdkdTNoUW1yV3Jac2lXKy8vUmF0V3JXQ3Fha3B4R0l4L3Zubkh4dzdka3dteUhGd2NJQ1hseGM4UFQweGYvNTg5TzNiRnhNbVRGRDRQTXFlWDVHU3Q0NUtKQkpoZ2lVZEhSMTRlM3ZEeWNsSllXM2pqSXdNcEtXbHdjVEVCUHI2K2tMb28yclVsN201T1pZdFc0YXBVNmZDeE1RRWI5KytoWjZlSG95TWpJU0pyQlFGcWprNU9kaTZkU3YrL3Z0djJOblpZZUhDaFVKd1pXaG9pSVVMRjBKWFZ4ZFBuanpCNHNXTGtacWFpaEVqUnVDNzc3NERBTXlmUHg5ejVzekIxYXRYTVdiTUdNeWFOVXR1eEYxVVZCUThQVDFoYW1xS2F0V3FJVDQrSGdBcUxQUk1TRWpBc1dQSFlHcHFDaE1URXhnWUdBaDlQbkxrQ1BUMDlHUnVIWjQ3ZHk1Q1FrSXdlZkprMUtwVkMzUG16TUVQUC95QWpoMDdJams1V2FoenJLZW5oMnJWcWdtaFJGNWVudkJmZm40Kzh2THk0T3JxaWhvMWFsVG8rYUdzcHFvMkgzK0svUDc3NzJwdGQvUG1UVnk3ZGczZHVuWERxRkdqWk5hWm1KaGc0Y0tGd3VPd3NERHMyN2NQSmlZbTBOSFJRWGg0T0lDaUNidWtqaDgvanJpNE9QejAwMDlJVGs3R2tDRkQxT3BIVWxLUzNIdjg2Nisvb24vLy9nQ0tBdDkyN2RySnJDOTVXL3lCQXdlUWxKU0UyclZydzh6TURFbEpTZkQzOTRlZW5wN1F4M1BuemlFb0tBaXRXclZTT2VtWE5IemVzbVVMMHRQVDhlT1BQK0w3Nzc5WDY3VWNQMzY4MUcyZVBYdW04cm4vcStNbElpSUNBTW9kMnFyN2V5NU9YMThmSjArZVJINSt2akFSWFhSME5LWk9uWW9lUFhwZzM3NTlBRFE3OThyS3dNQUFMVnUyUkhCd01LeXRyU0VTaWZEQkJ4OEk2MSsvZm8zYnQyOGpLQ2dJRHg0OFFJMGFOZURtNWlhY0U3dDI3WUtlbmg0Y0hSMWhaMmVIbWpWcm9ucjE2akF6TTRPQmdRSDA5ZlZSdTNadE5HN2NHSThmUDhhYk4yK0U4Z29pa1FqMTZ0WER4SWtUOGVMRkMrVGs1QWlodmRUa3laUGwrbnpzMkRIV3VpVWllZzh4dENVaW9pcXo0dFJqUEVzcW1sVzZWblZEN0IvWEh2cTZsVmR2VXh0VnExWU5OMi9leE51M2J6RnAwaVQwN05sVHJkRXdabVptR0RGaUJBWU5Hb1FMRnk3Zy9QbnpjSEZ4Z2JHeE1hWlBuMTRoZmJPMHRFUk9UbzdNRnoxRm8raEtxNzE2NmRJbFlYSXFZMk5qbkR4NUV2YjI5dmpsbDEvUXVYTm5XRnRiQ3lQM2lyT3lzc0xvMGFObGx0bloyV0hkdW5VNGQrNmN5bURiM2QyOXRKY0hvS2p1cERTNGtCS0x4Y2pQejBmSGpoMUxIWkg2NnRVcmpCMDdWbWFacnE2dTBucTFVdFdyVjhmR2pSdWhvNk9EN2R1M1kvZnUzVExyRmQxZUxoS0pFQkVSZ1E0ZE91Q1BQLzZRRzIxbFlXR0IvUHg4ZUh0N0l5Y25SMmJVTWxCMFMrM2l4WXV4ZnYxNlhMaHdRYmlWdHJqYXRXdmoxYXRYTXErbFdiTm0rUHJycjFXK0huV1ptWmxoLy83OU1xTTNpL2QvekpneHdvenpRTkhFZGNPR0RSUGVEeDhmSHdRRUJPRHUzYnU0Y09FQzh2UHpGYlpWa2tna3dzNmRPeXY4L0ZCRzI0Ky9ranc4UEdScXloWjM5T2hSSER4NEVFQlJXRGRod2dUMDZkT24xTkhYRmhZV0NBa0pFWDQvcHFhbWNITnpreG14ZXUzYU5TSFFra2drNWFwVFcvd0NqN096TXdZUEhpeXp2bVJvbTV1Ykt6Y2ExOERBQU9QSGo0ZWxwU1h5OHZLd1o4OGVvVzZ2S3Bjdlg4YXFWYXRnYlcyTkpVdVd3TlhWVmUxK2w3Zm03SDk1dklTSGg4UE96azZqeVFJVldiRmloY2I3U0d0eDYrcnFRbDlmSDA1T1RwZ3padzVxMWFvbHM1MnE4L3ZHalJ0Q2VZM3lHang0TUNaTm1vUWRPM2JBMWRVVjFhdFhSMkJnSUh4OGZKQ2FtZ3FSU0FRWEZ4ZE1uandabjM3NkthcFZxNFp2dnZsR3VERDM2TkVqUEh2MkRDOWZ2c1Q5Ky9mbHlpdElMNEJFUmtZS0UzTUN3TGZmZmdzYkd4czRPenZEeHNZRzV1Ym1NRFUxaGJtNXVmQ3ptWm1aekgvanhvM0Q3dDI3R2RvU0ViMkhSQkoxL3FWTFJFUlV3UkxTY3REQS9SUXljNHRHaUZ5YzBSVmRHNzFmdHpCWGxOemNYRlNyVmsxcENITG56aDBFQndkajRzU0pLaWVmcVN4K2ZuNG9MQ3lFazVPVHpBaXJ5TWhJWExwMFNXN3lxNUllUG55STRPQmdqQjQ5R2lLUkNHS3hXTzUxNU9ibTRzcVZLeWdzTEFSUUZQaDg5TkZIR284WVBIbnlKSzVkdTRZRkN4YW90ZjJSSTBjUUZoWUdEdzhQbWVVcEtTbXdzcklxTlpqS3o4L0hoUXNYSUpGSUlKRklvS09qZzBhTkdzbE1ibFNhSjArZTRPclZxNUJJSkJDSlJMQzN0MGZYcmwwVmh2ZVptWmtxU3dJQVJjR01TQ1NTQ3pPS1MwcEtVanA2VnZwUFErbWtaUlZkR2lFcEtRbjUrZmtRaThVUWk4VW9MQ3lFaVlrSmF0YXNLZmRjR1JrWnBkWi9MQ3dzUkVGQmdkQ1dvbi9hNnVqb3FGVU9vcnkwK2ZnTERRM0Z6Smt6NGVQakk5VGt2SHYzTHFaTm13WnZiMitaK3JIRjdkNjlHOXUzYjYrVUdzRHYzcjFEYkd5c3dsSUlaUlVTRW9KYXRXckoxZkNNajQrSGlZbUpVRU0yS3lzTGlZbUp5TTNOUlVGQmdURHlzZmh4a3BLU2d0allXR0ZpdE9MQ3c4TVJIaDR1aE1NWExseEE2OWF0MWE2M2ZlclVLZHk0Y1FQejVzMHI5N2IvMWVmVnNHSEQwS2xUcDFJLzgwdEtUMDlIUUVBQXVuYnRXdTdBRnlqNmpMTzJ0cGFwN1h2Ky9IbjgvZmZmV0x0MnJkTDkxTmxHRXlFaElYajA2Qkg2OU9rREN3c0w1T2JtNHErLy9rS2pSbzNRcWxVcjFLaFJRKzIyOHZMeThPN2RPMlJsWmNsTTlKYWVubzRYTDE0QUtMcUlaV3RycTNFL3IxeTVBbE5UVTRYSE1SRVJhVGVHdGtSRVZDWEc3N3lIOWVlZkFBRDZOSytOWTVNcWZ3WjJJaUlpSWlJaW92ZkIvOVk5cUVSRXBCV2lrekt4NmVKVDRiSG5nS1pWMkJzaUlpSWlJaUlpN2NMUWxvaUkvblBlWjZOUUlDNjYwV05RR3djMC84Q2lpbnRFUkVSRVJFUkVwRDBZMmhJUjBYOHFYMXlJUGRkZkNJODkrcm1vMkpxSWlJaUlpSWpvZnc5RFd5SWkraytkZnZBYVNlbTVBSUFXZFN6UXpLRjZGZmVJaUlpSWlJaUlTTHN3dENVaW92K1UzOVhud3MvZnQxZHZ4bW9pSWlJaUlpS2kveVVNYlltSTZEL3pKak1QUisvRkF3QkVJbUJ3TzhjcTdoRVJFUkVSRVJHUjl0R3I2ZzRRRVpYWHUreDhyRGoxR0gvZmZZbW5pWm5JekMybzZpNVZHUk1EUFRTb2FZSitydmFZMHRzWjVrYjZWZDBsR2VjakVwRlhVQWdBNk5hNEp1d3RqYXE0UjBSRVJFUkVSRVRhaDZFdEViM1h6a2NrWUpUdkhmUnNhZ3VmbjFxaGliMDVUQTMvZHovYU1uSUtFUEh5SFh3dlBjUEhzODloODRpVytLeUpiVlYzU3hENFQ0THc4eGNmMWE3Q25oQVJFUkVSRVJGcHIvL2RaSU9JM252bkl4THc0K1lRN1BxbExibzJzcW5xN21nRlUwTTl0RzFnaGJZTnJCRDBNQWxELzdxSkhhUGJvTHRMemFydUdnQWc4SjlFNGVldWpmazdJeUlpSWlJaUlsS0VOVzJKNkwzMExqc2ZvM3p2WURjRFc2VzZOckxCcmwvYVl1VFcyM2lYblYvVjNjR0xsQ3c4U2NnQUFGUTMwa2Z6RHl5cXVFZEVSRVJFUkVSRTJvbWhMUkc5bDFhY2VveWVUVzNSaFlHdFNsMGIyYUJuVTF1c09QVzRxcnVDQzhWRzJYWnVaQU5kSFZFVjlvYUlpSWlJaUloSWV6RzBKYUwzMHQ5M1gySkU1M3BWM1kzM3dvak85WEQwWG54VmR3UFhuNlFJUDNkdWFGMkZQU0VpSWlJaUlpTFNiZ3h0aWVpOTlEUXhFMDNzemF1NkcrK0ZKdmJtZUpxWVVkWGR3TDNuYjRXZlc5V3pxc0tlRUJFUkVSRVJFV2szaHJaRTlGN0t6QzJBcVNIblVsU0hxYUVlTW5JS3FyUVArZUpDUElqOU43VDkyTEY2RmZhR2lJaUlpSWlJU0xzeHRDVWlva3IzOEZVNmNnc0tBUUFmMURDR3BVbTFLdTRSRVJFUkVSRVJrZlppYUV0RVJKV3VlR21FNWg5WVZHRlBpSWlJaUlpSWlMUWZRMXNpSXFwMDRYRnB3czhmc1RRQ0VSRVJFUkVSa1VvTWJZbUlxTkk5U2ZoM0lqVG5XbVpWMkJNaUlpSWlJaUlpN2NmUWxvaUlLdDNUeEg5RDJ3WTFUYXV3SjBSRVJFUkVSRVRhajZFdEVSRlZLb2tFZUpxWUtUeiswSmFoTFJFUkVSRVJFWkVxREcySmlLaFNKYnpMUVdadUFRREExRkFQTm1ZR1Zkd2pJaUlpSWlJaUl1M0cwSmFJaUNwVjhYcTJEV3FhUWlTcXdzNFFFUkVSRVJFUnZRY1kyaElSVWFVcVhzLzJROWF6SlNJaUlpSWlJaW9WUTFzaUlxcFVNaU50YlUycXNDZEVSRVJFUkVSRTd3ZUd0a1JFVkttS1QwTFdnQ050aVlpSWlJaUlpRXJGMEphSWlDcFY4WkcyTEk5QVJFUkVSRVJFVkRxR3RrUkVWS21LMTdUbFNGc2lJaUlpSWlLaTBqRzBKU0tpU3BPYW1ZZlV6RHdBZ0ZFMVhUaldNS3JpSGhFUkVSRVJFUkZwUDRhMlJFUlVhWXFQc20xVTJ3dzZJbEVWOW9hSWlJaUlpSWpvL2NEUWxvaUlLazN4ZXJhTjdjeXJzQ2RFUkVSRVJFUkU3dytHdGtSRVZHa1kyaElSRVJFUkVSRnBqcUV0RVJGVm11S2hyUXREV3lJaUlpSWlJaUsxNkZWMUI0aUkvaSs0ZlBreTl1L2ZqK2pvYU9qcTZtTDA2TkhvMDZkUFZYZXJ5ajFKTEQ3UzFxd0tlMEpFUkVSRVJFVDAvbUJvUzBSVVRnRUJBZGkwYVpQTXN0VFUxQ3JxalhhUmpyVFYweFhoUTF2VEt1NE5FUkVSVWNXU1NDUVFjYUpWSWlLcUJDeVBRRVJVRHNuSnlkaTZkU3NBb0g3OStsaTFhaFUyYnR5STl1M2JWM0hQcXQ2YnpEd2t2c3NGQURqWm1rRmZsMzl5dG16WmdsdTNibFYxTjk1N21abVo4UFB6UTJSa1pJVzFlZmJzV1Z5OWVyWEMydE1tVjY5ZVJXeHNiSVZ2cXdtSlJGTGhiU3A3bnJWcjErTHMyYk1LMTRlRmhjSFB6dzlpc1ZpdDlwS1NrbkQzN2wybDZ3c0tDbkR4NGtVVUZCU1VxYjhWSlRRMEZCczJiQkFlbDN5Ly9mejhzRzNiTm8zYnZYcjFLcTVmdjQ3Q3drS045NjJzOXlRb0tBZ0xGeTVFUWtKQ2hiVlpXZThmYWU3Ky9mdUlpSWlRK1IwRUJ3Y3JQYWVya2tRaXdhSkZpL0RISDMrVWFmK0NnZ0lFQkFUZzNidDNGZGFuUFh2MklDSWlRdUc2eE1SRTdOMjdGL0h4OGFXMms1MmRqZno4ZktYcmc0S0M1QVlzbEthd3NCQXhNVEdsL2owb3k3a2RFaElDUHo4L2hldjgvUHdRRWhLaWNadnZpd0VEQm1ESGpoMVYzWTMvU2RldVhjT3JWNjhxckwyS09uK0wyN2h4SS9idDIxY1IzZnRQL0YvKzkzaFpjYVF0RVZFNTNMaHhRL2hpK3Z2dnY2Tng0OFpWM0NQdGNTdjYzOUhHL3hkTEkwZ2tFdXphdFFzblRweEFXbG9hUm8wYWhmNzkrNnZjeDkvZkgyS3hHRzNhdEZIN2VRSURBOHZjUnhNVEU3UnIxNjdNKzJ1cnpNeE1IRGh3QU1IQndkaTBhUlAwOU1yL3o1bmx5NWZEMGRFUkhUdDJySUFlYXBjLy8vd1R3NFlOd3c4Ly9GQ2gyK2JsNVNFek14TVpHUmxJVDAvSHUzZnZrSmFXaGpkdjNpQTFOUlhKeWNsSVNrckNxMWV2MEtoUkl5eFlzRUN1allzWEw1YnBOZG5iMjhQWjJWbHUrYWxUcDNEMDZGR01IRGxTNFg0UEhqekF6cDA3TVhqd1lPanE2Z3JMUTBORDhmTGxTM3o1NVpjeTIxKytmQmtiTjI3RXVYUG5GTGIzOU9sVExGNjhHQ2twS1JnNGNLRENiU1FTaWNyd1ExUFZxbFZEVEV3TXZMeThNR1BHRE5qYTJpSXFLZ3FIRHgvRzJMRmpJWkZJTUd2V0xIend3UWY0NVpkZkFBQW5UcHlBazVPVFJzOFRHUm1KaFFzWHdzSEJBYTZ1cmpBd01GQjdYMzkvZjF5OGVCRXJWcXlBcVduUlhSWlJVVkVJQ3d0VHU0MUdqUnJCeGNWRlpsbGFXaHJXckZrREp5Y25HQm9hSWkwdFRlMzJBTURNekF3Nk9qci95ZnRYSHVucDZYajc5cTNDZFJZV0Zzak96bGE2dmpoblorZEtPZjZBb25NbU9qcTZ6TzE4K09HSCtPaWpqK1NXYjlxMENhOWZ2OGIrL2Z1aHA2Y0hpVVNDalJzM3dzYkdCajE3OWxTNy9lenNiUFR0MjFmamZybTd1NnY5UENLUkNBNE9Ecmg0OFNJdVg3Nk1Uejc1UktQbk9uMzZORFp0Mm9RYU5XcWdXN2R1dUhUcEVqSXpNMVh1WTJob2lHN2R1aWxjOS9qeFkyemJ0ZzBEQmd4QWt5Wk41TlpmdW5RSnZyNithTlNvRWV6czdGUStUOSsrZmRHelowKzR1N3NyWEI4U0VvS3paODlpekpneEt0c3BMaW9xQ3VQSGo0ZUhod2M2ZCs2c2NKdUxGeTlpeVpJbDhQVDAxT2pmU2lFaElUaDgrTERDdjEwN2QrNkVtNXNiV3JkdXJYRGZaOCtlSVNvcVN1M25Vc1RKeVFuMTZ0VXJWeHRsOWU3ZE8rVGs1S2kxN2Z2MmVhRE5zckt5NE9ucGlWOS8vVlh1c3lZeE1SR2hvYUVLOTFQMitWS1I1NjlVWEZ3Y0RoOCtyUEZuVTBsSlNVbmwrajR5ZVBCZ3RiZjl2L3p2OGJKaWFFdEVWQTZKaVluQ3ovL2xGN3Izd2Mybi80YTI3UnJVcU1LZVZJN2R1M2ZEejg4UE5qWTI2TjY5Tzh6TnpkVUtvT0xpNGxSdVoyUmtKQk8wTGxteXBNeDlkSFIwTEZkb201ZVhoNEVEQjJMczJMSG8xYXNYbGl4WmdyZHYzNWFyVHhXaFpzMmFHRHAwS0xaczJZSjkrL1poNk5DaFZkS1BYMy85RmVucDZkaTFhNWRRSm1YMTZ0Vm8yclJwbGZTbnVKSWxXckt6czlVdTIxSjhXeE1URXlHczI3WnRHMDZmUG8zYzNGems1T1NVT2xyVndNQUFscGFXc0xlM2g1NmVIaElTRW1CcmF5dXp6YUpGaTlSOVNUTDY5T2tqRjlyR3g4ZGowNlpOYU5PbURiNzU1aHVrcGFWaDY5YXQrUGJiYjJGdmI2K3duWWlJQ1BqNStlSHUzYnV3c0xCQWx5NWRoSkJSa1pLamtJMk5qZEcwYVZNY09YSUViZHUybGR2ZXdjRUJOMi9laEllSFJ4bGVwV0xuenAyRHRiVTFrcEtTTUhmdVhLeFpzMFptL2NHREJ4RVNFaUtFSXE5ZnYwWnFhaXFhTjIrdTluTWtKQ1RnenovL1JINStQanAzN293clY2NlV1ay8zN3QyRm55MHRMZkgwNlZQTW1ERURTNWN1aGJHeE1VSkRRK0hqNDZOMkg0WU1HU0lYMnE1ZHV4WVpHUm00ZCsrZTBwQmNGVjlmWHpnNk9sYjYrMWRlcDArZlZ2cGVqUjQ5R3E5ZnY4YlJvMGRMYmVmY3VYT1ZjdndCUmFOZmp4OC9YdVoyM056YzVFS2F4TVJFUkVWRjRZc3Z2aEF1eGtWR1JpSWxKUVhmZnZ0dG1aNW5LVnZMT1FBQUlBQkpSRUZVNHNTSmNIVjFWV3ZiNGNPSHl5M3IwYU9IV3Z2T256Ky8xRzI4dmIyRmkvdTV1Ym5ZdlhzM21qZHZMb1N3MjdkdkwvVk9CMnRyYTZXaDdaa3paeUFTaWRDdlh6K0Y2eTlkdW9RYU5XcjhKOGV5b3BJUm9hR2gwTmZYVnhxZUFzQW5uM3dDZjM5L0xGbXlCRDQrUHJDMnRwWlpuNTJkamFDZ0lMbjluajkvRHFEb3dwMGl6NTgvVjdpdWQrL2V1SG56cG5EWFhGbjkvUFBQbFI3YXhzVEV3TnpjSEZaV1ZtVnU0MzM0UElpSmljR29VYU1xcEYrVklUYzNGNG1KaWJoLy96N0VZakhxMTY4dm5MZU9qbzRBaWk1UUxGKytYT0greWtMYnlqaC9EeDA2QklsRW9sRm9xa2hDUWtLNXpwSHlQdi8vT29hMlJFVGxVUHhxZFVXTTl2dS81TnFURk9IbjNoL1Zxc0tlVkk2VEowOENBSll1WFNyOEkwMmRMM2MzYnR6QWpSczNsSzYzdGJXVkNWcjM3TmxUNWo2Vzk1aThkKzhlc3JPejBhUkpFNGpGWXR5OGVSTnVibTdsYXJPaTlPL2ZIOUhSMFdqWnNtV1ZQSDkyZGphaW82T0ZmMXhIUkVUQXdzSkM0ZWlJcWxBeTRBZ0lDRUJBUUlCYSt4YmY5dGRmZnhWR2tMOTc5dzZwcWFuNC9QUFBZV2hvQ0NNakl4Z2JHOFBVMUJTbXBxWXdNek9EdWJrNXFsZXZqdXJWcThQUTBGQ3Q1K3ZXclp0R1g5Q0dEQmtpdHl3M054Y0xGeTZFaFlVRnBrMmJKb1FGTjIvZVJGUlVGTHk5dmFHdnJ5OXNIeFFVaEdQSGp1SGh3NGV3c0xEQXlKRWo4ZFZYWDhIWTJGamxjNDhZTVVLamRVZVBIa1dkT25Vd2V2Um9kVitlREI4Zkh6ZzVPY21GTkthbXBwZzJiUm9XTEZnZ0UvTGs1dVppLy83OUdEaHdJSHIxNmdVQVF1RGFvVU1IdFo0ek9Ua1o3dTd1UW5DdjdtMjN4VVBibmoxN0lqazVHZHUyYllPSGh3Y1dMMTZNUVlNR1lkQ2dRV3ExcGVpejlQang0d2dPRHNiczJiUExIRHFabVJYZDlWR1o3MTlGS2hrOFNOK1hvVU9INHV1dnY1Wlo5L1BQUCtQcnI3L0dWMTk5SmJPOE1vNC9LWDE5ZmVGdllYRWJObXpBNGNPSGxRWW55djVXU3NPNHp6NzdURmgyNHNRSkFFVWhZR2tqdldyVnFpWDNHV3hpWWdKTFMwdVYrNm5pNit0YjVuMUxLbjdSS2lBZ0FHbHBhVml4WWdVQVFDd1d3OWZYRjBsSlNSZ3laSWpjaU45WHIxN2hwNTkra3J1UUFmd2JWRjY0Y0FHMWE5ZEdhR2lvTU1xdmJ0MjZhTnk0TVdKall4RVpHWW1HRFJzcS9GdGdhMnVyZFBTcnB1N2N1UU1mSHg5aEpIdHljaklBNFByMTYzQjJkaFllQTBVaFY4bFNSMTk4OFlWd20zak5taldGNVRvNk9yQ3dzTUNxVmF1VVByZXlkWGZ2M2xWWTZxWjM3OTdDejRxTzE4ZVBIMlBjdUhFeWdYdEo2Z2I3NVRWcTFDZ01IRGhRbzlITlFOR3hKYjJ6NUgzNFBEQTNOMWQ1VVM0Z0lBQWZmUENCUmlPeEsxSkVSQVNtVFpzbVBKNDBhWkx3cy9RMVNyOGY3dG16QnpZMk5nQ0tCbnRzMzc1ZHJyM0tPbi9qNCtPRnRzZU9IYXZSYS96cnI3L1FvRUVENFhIVHBrMDFDc0pEUTBPeGJOa3l2SG56cHR3QlBERzBKU0tpU3BDYW1ZY0wveFNOUXJhM05FSVQrK3BWM0tPS2w1eWNESDE5ZlNHd0JVcS9zdCtqUncrTi84RXQvY2RlVmJoMjdSck16YzNoNE9DQSsvZnZJeU1qNHo4TEpjVmlzUkNhcUhMaHdnV2w2NHIvUGg0OGVJQVhMMTZvYkNzakkwUGxTSkUrZmZvSVAwZEdScUt3c0ZBSWNpSWlJdEN1WFR1dG1Zem16ei8vbFBtNWE5ZXU2TnExcTFyN0ZkOVcwY2loS1ZPbVZGQXZpeGdhR3Bick9NL0l5TUQ4K2ZNUkZ4Y0hiMjl2bUp1YkF5ajZBamwwNkZCNGUzdGo4K2JOTWw5YWxpOWZqbnIxNm1IU3BFbm8zcjA3REF3TWNQSGlSYlJvMFFMcDZlbHlBYXowUytXNWMrZUU1eHN5WkloY2VCZ1JFWUd0VzdkaTRzU0pxRk9uRG9DaTBmUHFocFVsK2ZqNDRQK3hkK2R4TmVYL0g4QmZ0OXUrTDVKS2l5VWtTOWwzR2JJUE1wYkJNSmF2WlJpTWRRekNXRVAyTGV1UW5WQmpTeUdGSkxKVmlsUzBLdTM3Y20vbjkwZS9lNmJiWGJybHB2QitQaDRlNnA1elAvZHpUK2VlZTg3N3ZEL3ZqN201dWRqbnQyblRCaWRQbm9TS2lncWVQMzhPb0N5N2VjK2VQVUtCRGo4L1B3RGlzd2dGNzBrZ0tTa0pmLzMxRjFKVFUrSHM3Q3oxcGdpUHg4T1dMVnZnNit1TG4zNzZTV1Q1K1BIakVSMGRqUThmUGlBM04vZXpzc01DQXdPeGQrOWUyTmpZb0hIanhsV3VBV3BrWk1RTzR4V29pZTMzcGVqcDZTRTdPeHNoSVNFWU5HZ1FPQndPR0lhQmdZR0IwSGNTQUJnYkc5ZkkvbGNUYnQ2OENUTXpNN1J1M1JwQTJZMGlRU0Qzd0lFRGxUNi9iOSsrSXQ5UjFjM21GeWkvUFFVbFlLcjdmSUhrNUdTY1BYc1dFeWRPaEttcEtZS0RnK0hpNG9MVnExZkR3S0JzWkZMRjd4STNOemN3RElQSmt5ZUx0RmMrVUptYm15djB1Nk9qSTZ5dHJkbmc5NXMzYi9EbXpSdVJOanAxNmlTWG9HMUVSQVRXcmwwTEJRVUY4SGc4UEh2MlRPajdDQkMrd2VYajQ0TjU4K2FKYmF0aVNSMVZWVlZjdlhwVjdHZE9XbURRd2NFQmpvNk9NZ1d1Y25OemhYNHZLQ2hnLzYrNFRGVlZ0VTRsYkRBTWc4VEVSTVRFeENBNk9wcjkzOXpjSE92V3JRUHdkUndQOVBYMXBaNG51N3U3dzhyS3FzckJhM2tySDVDOWMrZU8wQ2cwUVprVERRMk5TdHVwcWMrdjRJYlR4SWtUaGNwQlNYUG56aDNFeGNWVmU3L204WGo0NTU5L2NQSGlSUmdaR1dIbnpwMW8zcnk1MERyeVBoLy9IdFNkb3d3aGhOU2l4TVJFZUhwNjR0bXpaMGhLU2dLZno0ZWVuaDVzYkd3d1pNZ1FrUXR6Y1hmVnl6OVdHeGR4ZFluN2szaVU4TXNtcmhuYzFoaDFKSTRsVnd6RGlKd0VaV1ZsSVRRMFZPcnpFaE1UcFJiWXJ5czFuQmlHUVdCZ0lGcTJiQWtPaDRPQWdBQndPSnd2VnJkWlFVR2hXdGtnQVFFQkNBME5GYW4zZGZ2MmJZbkRKZ1V5TWpKRWhrcVhWLzRrTVN3c0RKcWFtbWpkdWpVU0V4T1JrWkZSSzVsNGtsVGNqNnBTSCt4cnF5WG01ZVdGNTgrZlEwZEhCMy8vL1RkeWNuS1FtNXNyTkJHV2g0ZUhVRTAzY1FGSlYxZFgyTnJhWXU3Y3VaZy9mejZBc214emYzOS85bmVnN0NLc3NMQVF6czdPT0hMa2lGQTVoWU1IRHlJaElRRTZPalY3bzBwU1psZjV4N3QxNjRheFk4Y2lJaUlDMDZaTkUvcWJMbHUyRFBYcjE4ZkNoUXZaeDhMRHc3RnExU29VRmhaaTNicDFNRFUxUlVsSmlWQ0dza0I2ZWpyV3IxK1BrSkFRcVRlaUZpOWVERDZmRHpVMU5WeStmRm1tOTFheE5yaWZueCtjbloxaGEydUw0T0JncWRuT2t1emJ0MCtvbkVaTmJMK2FJRzJvL1BQbnozSDA2RkVNSFRxVURSQlVwZTV3WGZQeTVVdkV4OGNMWmRpZFAzOGVKU1VsT0h6NE1Dd3RMZUhnNElDeFk4ZEtyRmt0enNLRkM5R2hRd2VaMWhXWHhWL2UxYXRYeFdiS1NlUGw1U1YwcnNBd0RMWnUzUXBMUzB1TUdUTUdQQjRQKy9idGc0YUdCcG8wYVlLMHRMSlJTdVhMejhURnhlSHUzYnR3Y0hBUUd3UUd5cjZmS2daMEJkc3lOemNYTjI3Y1FNK2VQYkZpeFFxUjV3NGZQbHpzNTd5cXdzTENzSHo1Y2lnb0tNRFoyUmxObXpaRjA2Wk40ZVBqZzJ2WHJ1SFFvVU80ZVBHaXlINHFPR2VPajQrSHJxNHVlMHd0TGk1R1ZsYVd4SnQ2Nzk2OVExeGNIUHIwNlFOemMzT0pmK2NPSFRyQTNOeGNwdmNnYVRSUitjeEtnYXJVUDVhMzR1SmlvVnE4M3Q3ZXVIcjFLb3FLaXRoMTZ0ZXZqNHlNRERSdDJyUlcrdml0UzB0THc5cTFhOFhlR0lxSmlZR2VucDdRNkIzQmpSaHhwVVBrL2ZrTkRBeUVuNThmZnY3NVo1bm1LQkI0L2ZvMTR1TGlxblU4aUkyTnhhWk5tL0R1M1R0MDc5NGRpeGN2Rmx0dVN0N240OThEQ3RvU1FyNTdIaDRlT0hqd29NaE0xNTgrZmNLOWUvZHc3OTQ5REJ3NEVILzg4WWZNZHlxL1p6bUZQR3k5OGQ5ZDROLzcxZjJUeFlpSUNGeStmQmtoSVNISXpNeUVtcG9hbWpWcmhtSERob2tFNHNwZjFCY1dGZ3BsNEwxLy8xNGtvNlNpZ0lBQUJBUUVTRnhlVndMK0VSRVJTRTlQWjRkaUJnUUVvRkdqUnBVT0g1Y1hEb2RUNVd5T216ZHZJaXdzRENZbUp0aTJiWnZZZFFUWkNoVU5HVElFRFJzMkZEc2I5dDY5ZTBWT01NUEN3dEM1YzJkd3VWeUVoWVZCUlVWRjVycUp0U0VxS2twdXM2OS96bERRYWRPbXliMjIyUTgvL0lBWEwxNUFUMDhQT2pvNjBOWFZoYmEyTm5SMWRhR2xwUVVsSlNVc1diSUVwMCtmWm12bVZhdzd6T1B4a0pHUkFXTmpZMmhxYXJJWEJNWEZ4ZkQzOXhlNlFPQndPSmd6Wnc1Ky8vMTNYTDkrblMxRmNmdjJiWVNIaDJQNTh1WFExZFVWMjlmS0xsUWFOV3FFRmkxYVZQcWV5dy9aOXZIeHdkbXpad0dVQmFNRldhSnFhbXJZc1dNSGdMTGhwdVdEUFZsWldiQzF0WVdabVJrWWhzR0ZDeGR3L1BoeGFHdHJ3OFhGQlFZR0JwZytmVG9hTjI2TXYvLytXK2pDNi9Iang5aTJiUnV5c3JLRXltZUlJeWlSVVZ4Y0xGT21KQ0FhdEkyUGo4ZTRjZVB3eXkrL1lNQ0FBVmkyYkpsUUtRWnA0dUxpeEFaNTVibjlhcEswQUhWeWNqSjdjMHFRQVZqWjhWbGUrNTlBYVdtcDJPT0tJSXVxS3NjY3dlem1ndk9zMU5SVWVIcDZvbWZQbnJDMHRKUzVuWXFrRGFXdkxsbStwOCtkT3llMkJ1U1ZLMWZ3OHVWTDlPelpFd2NQSGtSOGZEd1NFeFBaRWk2Q2M5R1FrQkIydEltYm14czRIQTVHalJyRlpuNnFxYWtKdGF1a3BDVHhadEdGQ3hkUVdGaUk4ZVBIaXoyUDVmUDVZalByMHRQVDhmTGxTNUhIeGQyOGZmRGdBWnlkbmFHaG9RRm5aMmVSVVJwMzc5NUZ0MjdkOFB6NWN6ZzVPZUhLbFN0Q3g1WDgvSHdzWDc0Y09qbzYyTE5uRDRDeXY5MkxGeS9nN093c2RoL3c5UFNFbDVjWC9QMzlzV0RCQWd3ZE9oU1JrWkVpV1h5Q2NodUM4aHJpeW1nSW5EOS9YdWozNk9oby9QWFhYOWl3WVlOSThGT1dMRXA1eU0zTlJWUlVGSUN5YzdIZzRHREV4c1lLQmZiVjFkVmhiMitQUm8wYXNmL1UxZFV4YnR3NGlUZHo2dkx4NEd0Z1lHQ0F2THc4ZUhwNnd0alltSDA4S2lvS3QyN2R3dURCZzRYV0Y1UnAyYjU5Tzh6TnpkR3NXVE8wYmRzV2dIdy92OW5aMmRpeFl3YzcvME5WQ1BhcHFtYmEvdnZ2dnpoMDZCRDRmRDVtejU0dFV5azFlWjJQZnc4b2FFc0lxZk9LZUtWSXpTbENVbVloWXRQeThTbW5xUElueWVqV3JWdll0MjhmZ0xJNzBtUEhqb1cxdFRXNFhDNWlZbUp3NmRJbFJFWkd3c3ZMQzJwcWF1elFLa0dOdjNQbnpyRmZIckxXL2Z1VzhmZ01aaDBQeHJ2a3NndklIKzFNME1hc2JwZEc4UFQweEw1OSs4RGhjR0JuWjRmT25Uc2pMUzBOejU0OVEzQndzRWhXajJDRzJILy8vUmVLaW9wQ0oyVnQyclNSZUJJQ2xKMklqQnc1RXRPbVRhdTBYeGN2WHZ5TWR5V3NZOGVPVmI3b3RiYTJGcm93UFhYcWxOejZVeE91WExtQ0F3Y093TVRFQkM0dUxpS1Rsd2hVSENKZEhvZkRFYnRjM0VseStXRndEZzRPWDZ5bVhYVlZkck9nS21UWmZ5VVJYS0RJazc2K1BweWNuS1RPbnUzazVBUWJHeHUybk1hOWUvZllJRHZETVBEMTlRWERNR2pjdUxIRU5uZzhIcEtTa2dDVVhTQ1BHVE1HblR0M1JseGNISGc4SGc0ZlBnd2JHeHMwYmRwVUtFUFMyTmlZdlFDcUxJQTBhdFFvbVM2U3pjek1VRlJVaEVPSER1SGF0V3V3c2JGQldGZ1kxcTlmais3ZHUyUHUzTGtJRGc1R1VGQVFnTExKdEFTeXNySlFWRlRFQnZ6UzB0Snc4ZUpGTkcvZUhDdFhybVEvTzVNblQ4YStmZnV3WU1FQ2JOcTBDUW9LQ2poOCtEQnUzNzZOZXZYcVlldldyV0puKy83cnI3L3c5T2xUOW5jZkh4OG9LeXRYKzRiVWhBa1RoSDUzZG5iKzdNa1E1Ym45YXBLa21yWkFXU2FYSURDV2taRUJBSlZtZU10ci94UGc4L2tTSjlzQklIVlplUkVSRVVMN0RGQTI2VnhKU1FrbVRwd29jMy9LVTFGUndjYU5HMkZwYVNsejV2dkxseTlsbWt5cXNzbkNBRWdzbzlDd1lVTzBiZHNXWEM0WENRa0plUExrQ1g3NTVSYzJFN3k0dUJoQVdmMVhIbzhIUlVWRmhJZUhnOC9uQzlXR2xQWHpWRkpTZ29DQUFQVHAwMGRpeGlXZnp4ZWJXZmYwNlZPUnZ3c2dmRDdBTUF3N01hdTV1VG5XcjErUEJnMkU1ekg0OU9rVFFrTkRzV0hEQnJFVFdESU1nMDJiTmlFbEpRWExsaTFqSDU4eFl3YisvUE5QOWhoVWNkOWN0R2dSbWpadENsZFhWOHlZTVFPN2QrL0czYnQzSzYzZlBtalFJSWxCV3cwTkRhRkpoZ1ZCOHZ6OGZEYWpYZUJ6U3I3SWF1blNwV3o1RnFCc3Y3SzJ0a2FYTGwzUXRHbFROR3ZXREJNblRrU1BIajNFam5nb0tpcVNHTFN0cThlRHI4bnc0Y054L3Z4NTlnYmI0OGVQc1hIalJqUnUzQmhUcGt3Uld0ZmUzaDcrL3Y3dzhmRUJuOC9IL1Buekt6MG5xdXJubDgvblk5MjZkY2pJeU1ELy92ZS9TaWNSYmRLa2lkRDFRWFdEdG52MjdJR0doZ2EyYjk4dU1rbXNKUEk2SC84ZVVOQ1dFRkxyK0tVTVlqN2xJU0lwQnhGSjJYaWRrSTJicno3aVk1YmtDM0I1eU16TVpPL21OMnJVQ051MmJXTW5LUUdBeG8wYm8zZnYzbGk1Y2lXQ2c0Tng1Y29WREI0OEdKYVdsdXpGV3ZtNzdGL2lBdTV6cUV5OWhGSXdOZm9hcGFVTVNzdTlSRnBPRVg3YzhRQXFpbHlvS0NsQWlhc0FEZ2RRNEhEKyt4K0Fna0tGLzhzdkwvZS91T2R3RlRqbzBhd2UrdGtZaWUyVE5PSGg0ZGkzYng4ME5UWGg3T3dzZEtLUm1KaUlSWXNXNGZ6NTg3Q3pzMk9IVXMrZE94ZkFmMEZid2UrQTVKT004aFFVRkNwZEIwQ1ZabG12akk2T3ptZGxLdFZsRE1QZzRNR0R1SFRwRXBvMGFZSU5HemF3TlFISmZ5Wk9uQ2pURUxuS2dzOGNEcWRPemdKODVzd1pxWlAyalI4L0h1M2F0VVB2M3IxeCsvWnRkdklmQVFVRkJmVHExVXRxaVl1VWxCU1J6TWNMRnk0SS9aNmVuaTZ5em9rVEo0UytIeVFONzY1SzRQL3AwNmZZczJjUFVsTlRzV0xGQ2lRbkp5TXNMQXlyVjYvR21qVnI4TzdkTzdSbzBRTDYrdm93TURCZ3M3U0FzbUFmQUxibWJyMTY5YkJqeHc2WW1KZ0lYUkFOSHo0Y3FxcXEyTFp0RytiTW1ZUEN3a0lVRkJSZzBLQkJtREZqaHRoaGowRFo4T0x1M2J2ajBhTkhiTkJUbnFaUG40NnVYYnZLdEc1U1VwTFk0YVR5M0g2MTVkMjdkK2pmdno4U0V4TVJFUkVCb096R1FtSmlJcnVPb3FLaVVIMWVRRDc3bjRDU2toSThQRHhFSGo5MDZCQThQVDJsWmxLVmQvVG9VU2dwS2JHVDkwUkhSeU1nSUFDT2pvNGkzMTBmUG53UU95R1ptcG9hdW5Yckp0Y2JhSkt5dXF0VG9rT2dVNmRPNk5TcEUwcExTL0hISDMrZ1diTm1RamNtQklIQm5Kd2NCQVVGb1Z1M2J2ajk5OS9aNEtHdnJ5OUNRa0prZmowbEpTVWNQbndZU1VsSldMVnFGV2JPbkFsVFUxTjJPY013WUJoR2JOQzJVNmRPWWpQMXlnY3JWNnhZZ1NkUG5xQkxseTc0NjYrL3hHWjczNzU5RzNwNmVtamZ2cjNZWThMQmd3Y1JHQmlJV2JObUNVMjBwcSt2RHhjWEZ5eFpzZ1RMbGkzRGxpMWIwS3haTTBSRVJNRFEwQkFHQmdZWVBudzRtalp0aW9jUEh3cnQ2NUtDMnYzNzk1ZWFJUnNaR1NrMHNaVEFoZzBiUkI3N0VpT2p1bmJ0Q2pzN096UnQyaFRMbHkvSG9FR0RxbFRMdGFDZ1FPcWtvSFh0ZUNBdXUxS2N5TWpJU3RkMWRIUkVTRWdJVHA4K0xWT2JzcWc0TVdILy92M1JvMGNQZHVLd1pzMmFZY1NJRVJnL2ZyeElzRnhOVFEyYk5tMnEwdXRWOWZONzkrNWR2SGp4QW1QR2pFRkpTVW1sTnpnblQ1NHNkSXdWSElObHVVNnBTRjlmWCthQUxha2FDdG9TUXI2NGhJd0NQSHFYaHFEb2RBUkZwK05wVEFieWluaVZQMUhPcmwyN3h0WitXckpraVZEQVZrQlJVUkVMRml6QXhJa1R3VEFNcmwrL2pqbHo1bnpwcnNwRjhmL1htUDJTQXQ2bGZaSFhVVkZVUVB6T29haW5WYlY2ZnU3dTdtQVlCdE9uVHhjNTBUQXhNY0hVcVZPeFpjc1dYTDkrWGVxRVBJRHNKN2p1N3U2VlpvRmN2MzVkcG91QnFWT25JaTR1cnM2VVZQalM4dlB6c1hIalJqeCsvQmdkTzNhRWs1T1R5SkJSVXFhZ29BRHA2ZW1mMVlha0liU2ZxNmlvNkxQN0p1RGw1U1h5V1BrSjdkVFUxTEJseXhZVUZ4ZXpHVzBjRGdmcTZ1cFMzNXVQanc4U0V4T0ZQbXNNdzJELy92M28yTEhqRjUzRldqRGhpWW1KQ1hidTNBa3JLeXMyTTkvVzFoWTdkdXlBczdNelJvOGVEVWRIUjF5N2RnMTM3OTVsNitnSmFpQmFXVm14YllvYjVwK1ZsWVhrNUdTb3Fxb2lQVDBkclZ1M3hvd1pNeXJOdkJKc2kwK2ZQb2tFYUtRZEorZlBueTlUblRweGsyMVZSVTFzdjVvaUxhTXpLeXNMRnk5ZUZCcVZVYkU4ajVtWm1VaVFRVjc0ZkQ0WWhoRjdjYStnb0FCQXRndi9lL2Z1NGNXTEY1Z3laUXIrK2VjZkFHVTN6WmN2WDQ3T25UdUxyQjhZR0lqQXdFQ1J4MDFNVE5DdFd6ZjIvVTZkT2hVYk5td1FHcmFjbFpXRkJRc1dZTy9ldlRLVitxbDRBOURHeGtibW1yclBuei9IbzBlUDJHMVIwWWtUSnhBVEU0TURCdzZJREcwR3ltNEtYTDkrSGQyNmRVT1hMbDBBbEIxelRwNDhLVlNmdS96ejNyOS9ML2ExMU5UVW9LbXBpZERRVUt4YXRRcDc5dXhoMzcrZ0hJTzRvSzJ1cm02bGRleURnNE14WmNvVWpCczNUdUpFbk43ZTN1alRwNC9ZYlhIcDBpVmN1blNKclV0YnNkN25oUXNYOE9PUFA4TGQzUjJ1cnE1d2RuYkd1blhya0orZmo5OS8vNTJkZkU2V1NWS0xpb3JBTUl6WTgzMkJWcTFhQ1IzbjM3NTlpemx6NW1EMzd0MWZyS1ovZWJJTU01ZWtwS1FFUEI3dmk1d1h5ZXQ0VU5uNXNVQnNiR3lsazFuMTZ0VUx1Ym01TW1YR3k4clQweE43OSs0RklMNEd0cDZlSGd3TkRhV2VsMnRwYWFGMzc5NUNqOG5yOCt2ZzRJRDgvSHdNR1RLRUxmVWhxUy9pdm84cnRoY1lHQWduSnllSjc2Vzh1TGk0U3ErRnZ0ZnJsYzlGUVZ0Q1NJM2pseklJaWs3SDlaZEp1UFlpQ1M5ak0ydTdTd0RLVGpTQnNvc0RhUmRmUmtaR2FOR2lCY0xEdy9IcTFhc3YxVDN5QlFnbURSTjNBUVNBRGRTK2ZmdTIwcmJLRCtrVDl6clhybDBEaDhOQnc0WU5SWWI3VmlUdTRzbmIyeHZkdTNldnRJYmF3NGNQMGFwVnF4cWZDS20ydlgvL0h1dldyVU5zYkN5R0RCbUN1WFBuZnJmRHBtUWh5ODJDeWxTY2xFcVd6NFdBNEVKR25MdDM3N0psQzJyYTBhTkhjZjc4ZWZqNCtBaGR5RElNZzRjUEg2SnIxNjdJek16RXc0Y1BFUkVSd1E1TGRYVjFSWjgrZllUYXVuTGxDanc5UGIvNHBHMC8vUEFEY25Oek1YRGdRS2lvcU9EQWdRUEl5c3BpNndVMmF0UUlycTZ1Yk9ERHhzWUdIaDRlaUlpSWdMVzFOWjQ4ZVFKRFEwTVlHWW1PVG1BWUJpOWV2SUNYbHhmdTM3K1BrcElTR0JnWVlOS2tTYkN6c3dNQW9heFRBUVVGQlptR2xRTmxGNG9WSi9lc3lyRFp6eTJQVUpQYlQ5NmtaWFFLNnUwQ1pVTlRNek16UlM2dWEzSmlNajZmTDVmMjc5Ky9EeXNySzR3Wk00WU4yZ0lRK2J3SlZCWTBMUi9RTnpZMkZ2cGQ4UDFwYW1xSzR1SmlOcXRNblBKLzM0cUJpSXAxVDZXNWN1VUtBQWdGL2U3ZHU0ZXpaODlpMGFKRlVGZFhSM2g0T0Q1Ky9JaWVQWHNpTlRVVlFGbHQ1NTA3ZCtMOSsvZHNKdHpqeDQ4UkZ4ZUhSWXNXaWJ6T25UdDN4R1lnQzlTdlh4OUxseTZGazVNVHRtN2RpdFdyVndQNEwwaFRuY3c2QU5pMmJadElqZkR5Q2dzTEVSOGZqL2o0ZUZ5NmRJbDlYQkNNUEgzNk5IZzhIc3pNekxCOCtYSnMzNzRkclZ1M0JsQlcxL2ppeFl1WVBIa3lYRnhjb0ttcENXVmxaV3pmdmgyYk5tMkNzN016bmoxN2hpVkxsc2pVMTV5Y0hBQ1FPRW9BRUwxUmtweWN6UDVmOFhrYUdocGZwRVJDZFFuZTc1ZVlpMEJleHdOWmdub09EZzdvMjdldjFQTnVBV3RyYXd3ZlB2eXoreVdRbTVzTFZWVlZ1TGk0WU51MmJXeWQya2VQSHVIdzRjTUFJSFVDTFFDd3RMUVVDZHJLOC9QN09lOVhjRXdVbk90WldGaklOQ253b1VPSG9LT2p3OWI0Si9KRlFWdENTSTNJekMrQmQraEhYSHVSaEp1dlBpSzFHblZvV3hocjRhZU9EZEhQeGdqTkcyaWhnWTRxQkRmZk9iOStmcjFQd1ltWkxMT3FXbHBhSWp3OFhLak8xZGZtYjBjYnBPVEtyeDZ3Q0laQlpqNFAvejVMUUU1aDJVbkV6RDVOOEtPZE1RcEwrQ2dvNXFPRVh6YU1wNVQ1L3lFOUtDdXBJUFEvdzRCaEt2Ky8vSE82V3hsVU9jc1dLTHV6cmFTa0pQRUVYaEQ0ckZqSFRCeEpFK084ZnYwYWUvYnNRY3VXTFRGZ3dBRHMzTGtUbHBhV2FOS2tDYnRPVVZFUlRwNDhDUU1EQTdGWkZjK2VQY1BXclZ1UmxKU0VYMy85VldJZlltSmlzSGJ0V3JScDB3YWJOMitXbU9IenRidHg0d2IyNzk4UGhtR3djT0ZDREJvMFNPYm5Tc3NDa0NWTDRHdlZyMTgvbWQ2YnVCbXlCZkx6ODRVdS9xb3k2c0RSMFpHdENWNlJyYTJ0eUlRZDBvaWJxVm1nZkZhdExFcExTK0huNTRjelo4N2cvZnYzbUR0M0xveU1qTEJueng0MGJkb1VSa1pHK1BUcEU5emQzUkVaR1NsMkcxWVdNSkIzWmtsK2ZqN2F0V3VIbEpRVUZCUVU0UHIxNitqUW9RUGk0K09GMWhNRXE5cTNidzh1bHdzL1B6ODBiTmhRYUlJam9Pd2k3ZVhMbDNqMDZCRWVQSGdna3ZXY2xwWlc2VEJVVlZWVlhMMTZWYWIrdDJ6WlVtVEc5YW9FYmFkUG53NWJXMXNrSkNUQXdNQ0F2V2dXSnlrcENVNU9Ua0taZS9MZWZqV3A0cjR6ZS9ac05rZ2tDSlRsNWVVaExpNE9DZ29LMkxWckZ4czRxR2tGQlFWUVVGQ0F2NysveURKQmlRWnh5eW9hTjI1Y3BabnUxZlhiYjc4Si9lMFo1ci82VFJzMmJKQjZJNzdpdG5kMGRNU1BQLzVZNVQ2OGZ2MWFxQndMd3pEWXZuMDdHSWJCenAwNzJhQ0xvYUVoK3ZUcGcvajRlS2lxcW1MZ3dJRTRkKzRjamg4L2pqVnIxcUMwdEJUSGpoMkRsWldWMkt6U1hyMTZpWncvVkJ6bTM2VkxGd3diTmd6Ly92c3ZQRHc4TUdMRUNKRWdUVlZKQzlnQ1pUY095bWQ3djN6NUVydDI3V0t6blEwTkRURjI3Rmp3K1h6bzZlbmgwcVZMYk5EMit2WHI0SEE0Nk51M3I5Qk5QeU1qSTJ6YnRnMEhEeDZzVWpra1FVMXlhWUZXU1RkS3hKVkhHRHAwS09iUG55L3o2OWUwb3FJaThIZzg5bnRhY0RPMFljT0dOZjdhOGpvZTFIV2FtcHJzdm1oc2JBd2RIUjBvS3lzTDNjVDI4ZkhCM0xsejBhQkJBNUh5UEV1WExoVzcvOVhXNTdlaWtwSVNjTGxjOXZyQjJOaFlwa21CRHgwNkJHMXQ3U3BOSVB5OW5vOVhCd1Z0Q1NGeWsxUEl3N25BV0p4NUZJdjdiMVBCTDYxYS9kUk9qZlV4dkowSmhyY3pSVXNUYlVnWVpTVTNndG1XcGQxeEZ4RFVneExVRlBzYXJSclJzdktWNU9CV3lFY01kTGtQQUxqNlBCRzdmckdGaW1MZERCNnFxYWtoSnljSEJRVUZZb2VQQ1lZcFZqZHIxZC9mSDF1MmJJR0ZoUVhXcjE4UFRVMU5lSHA2WXZmdTNkaStmVHU0WEM0ZVBIZ0FWMWRYSkNjbm8wMmJOaGd5WklqUUhmT1NraExzM2J1WG5TaFBta2FOR21IbXpKazRjT0FBRGgwNmhGbXpabFdyMzNWVlZsWVdkdS9lRFg5L2Y1aVltR0QxNnRWU0o0NFM1N2ZmZmhQNytJRURCNkNycTR0eDQ4YUpMUFAzOTBkWVdGaTErbHhYR0JzYnN4TnZWVmQ2ZXJySXNGSjdlM3VNSERsUzZ2UG16WnNuY2RubXpadFJyMTQ5bUp1YjQrM2J0NGlPamhZSmlBVUhCeU16TTVPOU1hS2pveU14YTFmY2hKRGliblRrNU9UQTI5c2JIaDRlK1BqeEk4ek16TEJreVJMMDdkc1hSVVZGT0gvK1BQVDA5SEQ1OG1XRWhvYUN3K0hBMHRJU3g0NGRBNS9QeDRvVks2Q2xwU1YwUWNibjg3Rmd3UUswYXRWS2FtWktmSHo4WjEyOFBuejRVQ1RJK2ZEaFF6eDgrRkRvTVVIUVNVdExDeDA3ZHNTdFc3ZWdxcW9LSG84bmxNVVlHQmlJdFd2WGdzdmxvbjM3OWlnb0tFQklTQWgyNzk0dFUzL09uajByTkZGT1RUcDgrREMwdGJXeGR1MWF4TVRFWU9QR2pWSXpCQzBzTE9BNW1WM1dBQUFnQUVsRVFWVG01aVlVMkpYMzl2c1N3c0xDY1BQbVRYYlN6UEx1M0xtRGtwSVM2T2pvU0J4ZVc5N243bjhDT1RrNXlNbkp3YnAxNnlTdUkyMlpnQ3czenF0cjVjcVZRcE5pWldkbnMxbXFXN1pzd1pneFl6Qno1a3oySmdLUHg4UEVpUlBGemxHZ282UERCdkxMMXcyV3BFR0RCbEJRVU1DblQ1K0VIdWR3T0JnM2Jod1VGQlRRc0dGRG1KaVl3TmpZbUQzUGZQUG1EUm8zYmd3RkJRV01HVE1HdTNidHdwTW5UeEFkSFkyWW1CaXNYNzllN09zWkdCaFVHa0FGZ1AvOTczOTQvUGd4YnQyNmhXSERockZsWXFxYmFWc1pEb2NqbE8yY2tKQUFvQ3pidWZ6NU41Zkx4ZkRodzNIaXhBbUVoNGVqWWNPRzhQRHdRSThlUGNSbXRYTzVYTXllUFJzOEhnL096czZZTUdHQ1NObVVpSWdJWEwxNkZYcDZlbEJRVUlDZm54K1VsWldsYnFlS3dYcHg1UkhDd3NMd3h4OS9TQzJ6VUJ2aTR1TFljeHdPaHdPR1lTcjk3cTlyeDRPdmdlQkdTM1IwTkxadTNZcmp4NCtMck5PN2QyLzg4ODgveU1qSVlMOS9Ycng0Z2VmUG40dk54SzBybjkvaTR1SWFPeFpVOUwyZWoxY0hCVzBKSVo4dCtIMEdEdmxHNDB4Z0xISUxxMWFiVmtkTkNaTjdXdUszSDVxZ3VmR1hQZmxSVlZWRlhsNmVUSUZZd2F6a3NnUjR2M2NEV2pmQXRONk5jTlF2Qm9tWkJYQjc4QjdUN2FzV1dQdFNySzJ0RVJRVWhFZVBIdUdISDM0UVdmN3MyVE1BWUxNK1pGVlFVSUREaHcrem1XZGJ0MjVsTXg4V0xseUkrZlBuWSt2V3JmajQ4U1BDd3NKZ1oyZUhKVXVXaUoxRjl0U3BVNGlMaThQYXRXdWxUaVloTUhMa1NFUkVST0RTcFV1d3RyWVdHWUwxdGJwMzd4NzI3dDJMckt3c0RCZ3dBTE5uejY3U2tMK3VYYnVpWHIxNkVnT01CdzRjZ0phV2x0amxKaVltVlNvRlVOdFNVMU5GYWo2K2Zmc1cxNjVkaytuNUZkY1YxQmxOU2tvU3FXZXFwNmYzV1hYK0JCZVR5Y25KV0xseUpUSXpNOUdnUVFOMitIeHhjVEYyN2RxRnBLUWt4TVhGNGRkZmY1VjZBU3JyaEpCang0NEZqOGVEcmEwdFpzNmNpZTdkdTdQQk1IVjFkYkg3bHJLeU1zek16SERtekJsOCt2UUpLMWV1RkFvU2VIbDVJVGMzRjZOR2paSmFjMVZjZ0xBcSt2ZnZqLzc5K3lNb0tBZ3JWcXlBazVNVGV2WHF4UzUzZG5abUF5TUNJMGFNUUdCZ0lNNmNPUU5MUzB1MGFkT0dYZGF6WjArc1hyMGFiZHEwZ2JhMk52YnYzNCtRa0JDWi82NjZ1cnJWZmk5VlpXQmdnTldyVjdNWGJYLzg4WWRNejl1MmJSdjdudVc5L2I0RVpXVmwzTDU5RzhiR3hrTGxkWGc4SHM2ZlB3OFZGUlhZMjl2RDA5T3owclkrZC84VFNFdExnNjJ0TFZhdVhDbXk3UGp4NDdoMjdackVraXlqUm8ycTl1dWVQMzllWW5tQ00yZk9DTjNRVVZKU0VncEFsTTlHNDNLNTZOZXZIeTVkdWdRSEJ3ZHdPQng0ZUhnZ0xTMk5IWG9zaWJRUkw1TDZVcDY0WUFSUWRtTXlJaUtDdlVFN2NPQkFYTDU4R1Z1MmJFRnViaTdhdFdzbnRzNXZWYWlwcVdIRGhnMXNVRmt3dDRPOFMya2NPWElFK3ZyNkVyOXpVMUpTRUJNVGc0S0NBcllPdHFPakk2NWN1UUlYRnhjMGFkSUUrZm41bFU2Z2VlUEdEZHk1Y3dlR2hvYVlObTJhMERKdGJXMzQrUGl3R2RhR2hvYjQ4ODgvb2F1cml5ZFBua0JYVjFmbTJ0UjhQaCtmUG4yQ2xwWVdtNkZkcjE0OW1aNzdwVFJxMUFnVEpreEFTVWtKT0J3T0dqUm9nTjY5ZTBOWldSa3VMaTdvMHFVTGV2VG9JZlNjci8xNFVCc0UxNDFXVmxaUVYxZkh2Ly8rSzNKalllREFnVGg1OGlTT0h6K09CUXNXSURjM0Y5dTNiMGVuVHAyRUp0dXJxdXA4ZnF1U3NWcFNVbExqUWR2djZYeGNYaWhvU3dpcGxweENIczRHeHVLUWJ6U0MzMmRVK2ZsdHpIUXdwMTlUVE9ocURnMlYyamtVTldqUUFGRlJVV0xyODFVa3lGNzVFa09NdmdXVGUxamlxRi9aRE5zWGd1THJiTkIyNU1pUkNBb0tncXVyS3l3dExZV3lOcE9Ta25EMDZGRW9LaXJpcDU5K2txazlobUZ3NTg0ZEhEdDJES21wcVRBM04wZHNiS3hRQUtoNTgrYVlQWHMyTzVGQStmcHRGVVZFUk9EOCtmUG8zcjI3ekxPbEEyV0I0ZWpvYUd6ZnZoM05talVUbW9oRlh2THo4Nkdnb01BR2t1WDlPMUMyUGUvZXZZdDc5KzRoTURBUTllclZ3NFlORzZvMTZWUFhybDJydEEzTDY5S2xDenNSVEcySmpZMUZVVkdSVEJlWXNiR3hJcGtjang4L3h1UEhqMlY2cllyckRoMDZGSW1KaWNqS3lxcHlack1zVWxKU3NHVEpFbVJrWkdEbXpKbEM5VTZWbFpXeGJkczJPRGs1NGZUcDA0aUxpOFBTcFVzbFhxREllbkV5Y3VSSURCNDhXQ2pJdTNmdlh0aloyVW10VWN2ajhmRG8wU01BWlVFWlIwZEh0R3ZYRG9tSmlUaDQ4Q0E2ZCs0czl1Wkx4ZGVlT0hHaTJHV3lYaXdWRnhkajU4NmQwTlRVRkJvSkVCUVVoTHQzNzRxVWtHamZ2ajJNakl5UW5Kd3N0dDVkeFF2NW1pRElDTnExYTFlbE5mL0VDUThQaDdPek0wcEtTbUJpWW9LR0RSdGkwYUpGWW9lYXBxZW5ZOSsrZmJoLy96NSsvdmxua1dPc3ZMY2ZVSGF6NC9YcjEyalNwRW1WYi9SVnh0allHQzFhdElDYm14czZkdXpJVHB4NSt2UnBwS1NrWU5Tb1VTS2pSZDY5ZXdjek16T1J6NG84OWo4ZWo0ZWtwQ1RZMnRxS0hZa2lDSTdXUkczMUxsMjZ3TjdlWHV3eWJXMXRvZDhycTNrNWR1eFllSGw1NGRLbFMralVxUk9PSHo4T1IwZkhTaWZiQTRDNWMrY0t6WG92RUJRVWhGV3JWbFg2ZkFENDhPRURuajE3aHVmUG4wTmJXeHRObWpRQnd6RHNNVWhSVVJHVEowOW1NeFIvK2VVWG1kcXRqSVdGQmZ1eklDbEJscUJ0VEV3TVBEdzhSSVp0aS9QMDZWTmtaV1doU1pNbUNBd01SRnBhR2xKVFU5a3M1Wmt6WndJbysyd0p2dFBWMWRVeFo4NGNiTnk0RWJHeHNmajU1NStGK2xwUmRuWTJqaDgvRGdNREE3R1RRcG1ZbU1EYjI1dWRKS3Q4Q1E0Zkh4LzQrdnJpOHVYTGxiNFhvQ3h6ZGNxVUtXeVFURk5UczlybkZGWDVQcThLTHBlTHlaTW5penpPNS9QaDdlMk4zTnhja1dQOTEzNDhxQTFwYVduZ2NEalExdGJHa0NGRGNPdldMWkc1S2pRMU5URnAwaVFjUEhnUU5qWTI4UEh4UVdabVpwVktBVWxTMWMrdnRCSk9GVWM2RkJZVzFuaUMwdGQrUGw0YktHaExDS21TWis4ejRPb2JqVE9QWXBGWFZMV3NXZ0FZMmNFVUN3YzJRN2VtOVdxOC9FRmw3T3pzRUJVVmhiZHYzd3BOOUZCUmNuSXlJaUlpQUFBZE9uVDRnajM4ZW5Xek1vQzVnVHBpMC9MaC8rWVQ4b3A0dFJhY2w2WjkrL2FZTkdrUzNOemNNSHYyYk5qWjJjSEl5QWpwNmVrSURnNEduOC9Id29VTEplNGJBandlRDk3ZTNuQjNkMGRjWEJ3TURRMnhhZE1tUkVkSDQ5Q2hReUxyOSs3ZEcvbjUrVGg2OUNnT0hUcUVlZlBtaVp5ODUrWGxZZE9tVGREVTFKUTVtMHhBVlZVVlRrNU9tRE5uRGpaczJJQ2RPM2ZLdlY3Z3JGbXpvSzZ1RGxkWDF4cjV2YUNnQU92WHIyZG5uMWRYVjhmT25UdS95T1EvZFEzRE1KZzNieDZNalkxeDRNQ0JTdGR2MTY2ZDJEcXFiOTY4UVd4c3JFaGc4OTI3ZDNqOCtERUdEaHdvc1Q3Zy9mdGxKVTg2ZHV4WWpYY2dXV0ppSXY3ODgwOTgvUGdSRXlkT0ZKdHhZMmhvaUIwN2R1RHZ2LytHdjc4L1BuNzhpUFhyMTR1dFpWcStkcUtBdUJxRjRpWXlDZ2dJUUhaMnR0U2dyYUtpSXZiczJZTW5UNTdnN05teitQUFBQMkZwYVltOHZEeW9xS2hnNGNLRlV0OXZodzRkMExoeFk1a3Vpc3JYMzZ4SVdWa1phOWV1eFprelo3Qmt5UkpZV1ZtaGI5KytjSE56dzhDQkEwVytxMDZmUHMxT3FIUGh3Z1gwNk5IamkyWEk1dVhsWWZ2MjdXelppd0VEQnJDVG1wVW5LVkNXazVPRDA2ZFA0OHFWSzdDeHNjSEtsU3VocUtnSUZ4Y1hUSmt5QldQR2pNSHc0Y09ocWFtSnpNeE1YTDU4R1I0ZUhqQTBOTVMyYmR2RUJsRGx2ZjNjM2QyRjZ2NU9uejRkWThhTXFmckdxaUE1T1JtWEwxL0d6WnMzVVZKU0FpMHRMV3pkdWhVSERoeEFhR2dvenB3NUEzMTlmZnp5eXk5Q2t6d0JaWlBuaFllSHc4M05qZjFjeTJ2L2UvUG1EWGc4bmxCdDlpL0Z3c0pDWWczNWlvNGRPeWFVOVo2ZW5vNnhZOGVpc0xBUUdSa1pNRE16dyt6WnM3RjkrM1pjdW5RSkxWcTB3UFRwMDJWcU95c3JTMnlaaExTME5LblBDd29Ld3ExYnQvRHk1VXRrWldWQlhWMGRkbloyYU4rK1BZNGVQWXJHalJ1em40VzB0RFFjUFhvVUNnb0tLQzB0eGViTm03RnAweWFwbWZ4VkpTZ1ZKbTBrejZ0WHIzRGh3Z1VFQlFXQnkrWEtGTFJOVGs2R3BhVWxJaU1qY2V2V0xaaWFtc0xZMkJoNmVucnc5L2ZIdW5YcllHRmhJWktObkpPVHd3N3RqNCtQUjFGUmtjU0ExTkdqUjVHVGs0UGx5NWVMTFhFbElHNlMwbzhmUDBKTFMwdm1FZ2NLQ2dwd2NuSkNkblkyRkJVVllXdHJLN1dldGlSVi9UNlhSV1YxMHhNVEU4RXdqTWk1N0xkd1BLZ05IejU4Z0w2K1BoUVZGVEZreUJBTUhqeVlQVmN0YitUSWtRZ09Ec2JXclZ2QjRYQ3daczBhdVovRHl2TDVyVmhEWHBLOHZEems1K2ZEMU5SVUxuMGo4bFAzcnFBSklYWFM0NmgwL08wUmhwdXZQbGJyK2ZZdERPRThwZzA2TjZrN3M2eisrT09QdUh6NU1rcExTN0YxNjFhaElld0NQQjRQTzNic0FNTXdVRkZScWRZa0ZOOGpCUTRIL1d5TWNNdy9Cc1c4VXR5TCtJUWhiZVdmN1NrUEV5ZE9STXVXTFhINThtV0VoNGZqK2ZQbjBOSFJRZmZ1M1RGNjlHaVpNaUc0WEM0K2ZQaUE1T1JrakIwN0ZoTW1USUNhbWhxaW82UFpkZkx6OC9IdzRVTjRlWG1CeCtOaDE2NWRNRFUxeGZidDJ6Rm56aHgwN05nUi9mcjFRN3QyN2FDam80TjkrL1loTVRFUmE5YXNFUnRjS1MwdFJYWjJ0a2g5UXdFTEN3djgvdnZ2T0hMa0NPTGk0bVNlMlYxVyt2cjY3RXpjOHY0OUp5Y0h5NVl0dzl1M2J6RjE2bFFVRnhmajFLbFRXTHg0TWFaT25ZcmV2WHQvczVPc2lmUCsvWHZrNWVWSkRTWktFeHNiaTFPblR1SGV2WHZRME5CQTU4NmRoVExTUEQwOTRlWGxoWk1uVDZKcjE2NFlObXlZVUZDTngrUGg2dFdyTURVMUZhbTVscGVYSjFOOVIzRkNRME94WnMwYVpHVmw0ZGRmZjVXYVJhYW1wb2IxNjlkank1WXQ4UFgxeGJ4NTg3Qng0MGFSNEVWbHdRekI1NlcwdEZSb0h5b3RMVVZHUm9iTUYxUWRPM1pFNjlhdHNXN2RPdlppVFV0TEMrN3U3aGd5WklqRWk1NU5temJKMUQ0QWRoU0l1SUFEVUpZaHMyclZLa1JFUkdENTh1VTRjT0FBT0J3T1dyWnNLZlQrenA0OWkrUEhqOFBLeWdyOSsvZkh2bjM3c0dqUkltemF0QW4xNjllWHVUOVZKYWo3TjJ2V0xLU21wbUxFaUJIbzNMa3pldlhxVmFWcytYMzc5aUVnSUFEVHAwL0h5SkVqMmZlMWR1MWFQSGp3QU1lT0hjUFpzMmRoYlcyTnNMQXc2T3JxWXNhTUdSZzBhSkRFYlFmSWQvdWRPblVLL2Z2M3g3eDU4K0RxNm9xelo4OStWdEJXTUdIU3BFbVRvS3lzaktGRGgrS25uMzVDVWxJUzd0MjdoemR2M3VEdnYvOEdVSlpOV3Y1WUtwQ1dsZ1krbnkvMC9TR3YvYy9Qenc4QXhBYmZhNXZnc3d5VUJVaWZQbjJLdExRMHBLU2tzTnQxM0xoeE1EQXd3TGx6NTloSjBGSlRVOUd5WlV1a3BhWEpkQnh3YzNPRG01dGJwZXNKZ2wyQ1kwOWVYaDVpWTJNeGNPQkFkT3JVQ1RZMk51Qnl1VGgrL0RpU2s1T3hmUGx5QUdXQm9SVXJWaUFsSlFWTGx5NUZUazRPRGh3NGdOOS8veDEvL1BHSFNGM2xLMWV1NE1xVks3SnZxUDhYR1JrSlFEaExXWkJOK3U3ZE84eWVQUnVSa1pIUTFOVEVxRkdqTUd6WU1LSDNJeTZvbXA2ZWp0emNYRmhZV09Dbm4zNFN1aGtYR0JnSWYzOS90R3JWU2loWW1KR1JnWDM3OXNIUHp3L05temVIaVlrSmZIMTlNV3ZXTE15ZlAxOW9CQVpRTnFIWnpaczMwYVpORzZGdEllaFhTVW1KeE1tWmVEd2VZbU5qcXp4eTVITkxVd0NmOTMydXFLakk3c05WRVJ3Y0RBQnNocjdBMTNnOEVFeVVLZW5jOTBzSURnNW1ydzBrQmJ3WmhvR1BqdytiOU1Nd0RCNDhlSUFXTFZxSUhSMGl6OCt2d0tCQmc2cDBvOTNiMnh0QTFldU1sNWFXVm1sOVVuVVV0Q1dFU0JVWWxZYS9yN3lHVjBqMWdyVnR6SFN3ZVd3YkRHalZvTll6YXlzeU1USEI1TW1UY2V6WU1ieDkreGF6WnMzQ21ERmpZRzF0RFFVRkJjVEV4TEF6aGdObGsrbDhLME43dm9UT1RmUnh6TCtzUklKM1NIS2REZG9DWlJtMzdkdTNyOUp6eW1jMmNEZ2MvUGJiYnhnM2JwelFCYkxnRHZqYXRXdngrUEZqRkJjWG8xNjlldXdNc1QxNzlrU2JObTF3NnRRcDNMcDFDMEZCUVZCVFU4TzVjK2N3ZmZwMHRHalJRdWpFZnNlT0hjak16SVNLaWdvU0VoS1FsWlVsdFlibndJRUQwYU5IanhvWjZyUno1ODRhKy8zcDA2ZDQrL1l0cGsyYmhwOS8vaGxBV1RCdTM3NTkyTGh4STNidjNvMDJiZHJBMU5RVXVycTZVRlJVRkRxQjUvUDU0UFA1S0NrcGdZS0NndGhoazE4VFFmM09xbHprTVF5REZ5OWU0UExseTNqOCtER1VsSlF3WXNRSWpCOC9YdVRrZnRHaVJSZzRjQ0E4UER6dzRNRURQSGp3QU9ibTVoZzVjaVFjSEJ4dzVjb1ZKQ2NuWStIQ2hTSVhTdDdlM3V5SmZsWDZkdm55WlJ3NWNnUjhQaDl6NTg1bEF3SFNLQ29xNHErLy9vS3FxaXB1M3J5SitmUG5ZKzNhdFdJbjczajM3aDFVVlZYWkd5ZUNpM2ZCeGRMRml4ZUZNanVmUDM4T0hvOEhLeXNyOEhnOEZCVVZRVlZWRlRFeE1VSVhxYVdscFFnUEQ0ZS92ejk4Zkh5UWs1T0RIMzc0QVlNR0RZS0hod2ZjM2QzaDd1NE9XMXRiREI4K0hGMjdkcFg1QnNQWnMyZmg0K01ETlRVMWNMbGN0aXlQdWJtNTJQV1RrNVBoNCtPRHExZXZvcUNnQUtOR2pVSmtaQ1MyYmR1R2h3OGZ3c25KQ2J0Mzc4YXRXN2RnYVdtSkRSczJRRTlQRDNsNWVUaCsvRGhtejU2TkJRc1dTTnl2cWxJSHIyS1dqMkQvQThveTFIYnYzZzByS3l1eFdhKzV1Ym5JeXNxQ2hvWUdsSlNVMk85Y1FTRG9qei8rd0l3Wk05aS9YWDUrUGlJakl4RVJFWUdRa0JDa3BhV0JZUmdVRmhhQ1lSaWtwYVhoeG8wYmlJcUtRcU5HamRnTVAzMTlmYUYreW5QN3FhaW9JQ01qQTdHeHNjak16UHpzbW9CUlVWRlFVbExDeUpFak1YcjBhUGJjbzE2OWVpZ29LTUR5NWN0UlVGQ0FoUXNYc29FU3dYdHpkM2VIb3FJaUVoSVMwTGh4WTZtQjYvSmszZit5czdOeDY5WXR0R2pSUXFZYTBoV0RsdUhoNFFEa045dDVSYzdPenZEMTlRV0h3OEhGaXhkaFltS0NCZzBhd016TUROYlcxb2lJaU1DSkV5ZllzaXd2WDc3RXNHSEQwTFZyVit6ZnZ4K1RKazFDaHc0ZDBLTkhEM1R2M2wxc01LUkRodzV3ZEhRVWUvT2hzTEFRU1VsSlVGZFhCNS9QWno4SGdxU0FQbjM2aUFSY1g3eDRnWFBuenFGVnExYXd0N2VIdDdjMzl1elpBeDZQaHovLy9KUE5MTmJUMDRPTGl3czJidHdJWDE5ZnpKa3podzB3MjlqWWlBd2JQbnIwcU5EdkZ5OWV4S2RQbjJCc2JBd3RMUzE4K3ZRSjU4K2ZoNktpSXBvM2I4NnVkL2Z1WFFCbEV5M1ZxMWNQdi8zMkd3WVBIaXowK1JHODdyWnQyMkJqWThNK3p1ZnoyWW10YkcxdEt3MnVwYWVudzhQREE1NmVuc2pQejBmZnZuMnhZTUVDS0Nzcm8xR2pSamh4NGdTV0xGa0NXMXRiL1BqamoraldyUnVLaTR1eGRldFdjTGxja1lrdUJmM2F2SG16Mk9NTm44OUhVRkFROHZMeVJFclpTRHZtU1p0UXN5cXE4MzB1WUcxdGpZQ0FBS3hmdng1bVptYVZibHVHWVpDWW1BaC9mMy9vNnVwV2FUTFN1bkk4aUl5TXhMcDE2NkNwcVFsbFpXWDJKckdrZXRFMUxUUTBGTW5KeVJnOWVqUVlobUhQTlVKRFE2R2lvb0w4L0h6NCtmbmg4dVhMZVAvK1BheXNyT0RpNG9MYnQyL0QzZDBkZm41KzZOMjdOM3IxNm9VMmJkcXd4d1Y1Zm40RjlQWDF4UWFJTDF5NGdLaW9LS2lxcXJMZlZZbUppWGp5NUFrNEhBNEdEUm9rZFJ0a1ptYWl0TFFVMnRyYTRISzViTkNlNW4ycE9SUzBKWVNJOWVoZEd0WmNDWU4zYUhLMW5tOVpUd1ByZnJMQitLN21VS2hyMGRweWZ2NzVaK1RsNWVIQ2hRdElTa29TVzJlUHkrVml4b3daTWc4dklXVTZOLzd2UkNFa1Bxc1dlL0xsVk15SWZmbnlKWUN5SUtTOXZUMGNIQnpRdG0xYm9STnRIUjBkekprekIxT21URUZBUUFCS1NrcllpWkFxQnJMeTh2SVFFQkRBL201cWFvcjU4K2RMN2RQWGVCSmxiMitQN094c29kcVJQL3p3QTdwMDZZTGJ0MjhqSUNBQXIxKy9GdG9Xa2d3WU1LQW11L3BGaElhR3dzVEVST1pzNmNURVJDeGJ0b3dOSFB6MDAwOFlQWHEwMkpOM0FSc2JHOWpZMkNBdExRMFhMbHpBOWV2WHNYUG5UdHk0Y1FPNnVycG8xS2lSMkczWnMyZFBpVFUrQlJZdlhpejBlMEJBQUZ4ZFhhR3VybzYvL3ZxclN2WEpPQndPRml4WUFBVUZCVnkvZmgxZVhsNWlnN2JyMXExakwrNDRIQTU3c2VyZzRJQ0FnQUFjUFhwVWFMaW5xcW9xK3ZmdmoyN2R1aUVqSTBNbzBDK1lkT3JZc1dQdzhQQkFRVUVCRkJVVjBiVnJWNHdkTzVhOVdMSzF0VVZNVEF6YzNOenc0TUVEUEgvK0hNT0dEY1BjdVhObGVtOEdCZ2FJajQ5bis2V2twSVR1M2J1TEhBZjgvZjF4NnRRcHhNVEVRRkZSRWZiMjlwZ3dZUUpiYy8zKy9mdFFVRkRBYjcvOWh0allXTFJ0MnhhclY2OW1od0ZQbURBQldscGEyTDkvUDdadTNRb2JHeHV4MmZ6UzZ1Q1Y1K1hseFFaYUJRUTNUYnAzNzQ2bFM1ZEtuVFF3S1NrSnMyZlBGbnFNeStXeUdVS3FxcXE0Zi84K0FnSUNFQjBkamFTa0pEQU1BME5EUTdSdjN4NkxGaTFDaHc0ZG9LNnVqcHljSEFRR0JpSTRPQmlQSHo4V21YelB4Y1VGV1ZsWmN0OStjK2JNd2ViTm16Rjc5bXdvS2lwaTZkS2xNbTA3U1ZhdlhvM016RXlSVE1CWHIxNWg1Y3FWVUZaV3h2TGx5NFZxdS9ibzBRTVhMbHhneXpTb3FhbEpyRlVwanF6NzMvbno1NUdmbnk5eEVwbUtpb3FLTUh6NGNDZ3BLWUhMNVNJL1B4OEFaSm9wdlRxbVRKbUM4ZVBIdzlqWVdHd0c2UDc5KzVHUWtJQlZxMWFoYWRPbVFpVTBEaDgralB2MzcrUDY5ZXM0ZWZJa2V2YnNLZlkxcEdVbzh2bDh6Smd4UStpeFJvMGFTUjBGY1Bic1dhaXBxV0hKa2lYdzl2YUdpNHNMREEwTnNXTEZDcUdBcUwyOVBTd3NMTEJ4NDBaRVIwY0xsVDFxMXF3WmU1TlRvR0xRcDZpb1NDU2JUMFZGQmIvLy9ydlFVUC91M2J2ajNMbHpHREJnQUVhUEhpMDJvRFpzMkRDOGVQRUNmbjUrOFBYMUZWcW1ycTRPUjBmSFNpZEN2WEhqQm5idjNnMCtuNCtHRFJ0aTJiSmxRclV1eDQwYmg4NmRPMlAvL3YxNDhlSUZjbk56MGJselp5UWtKSURQNTJQMDZORWlOVzhIREJpQUZ5OWU0UEhqeDJ4Wm40clUxZFhSdjM5L2tlMVZXWGtiU2JadjN5N3p1bFg5UGk5djhlTEYyTGx6Sng0OWVzUUd5aXFqb3FLQ1ZxMWFZZGFzV1RKTlppdFFWNDRIeHNiR1F0bkZYQzRYclZ1M3hvZ1JJMlIrTC9MMDhPRkRxS2lvb0UrZlB1QndPUGp6enorUms1TURvQ3l6ZGZmdTNiaHo1dzZNalkyeGNPRkNEQnc0RUJ3T0J6Tm16RUMvZnYxdzZ0UXAzTGx6QjdkdjM4YU9IVHZZejdjOFA3K1Y0ZkY0OFBQekE1L1BaeDlUVkZTRXRiVTFmdm5sbDBvbklmWDM5OGVlUFhzQWdDMWxBa0RrWmhTUkh3NGpyVUFKSWVTNzh6QXlGWDk3dklaUE5ZTzFTbHdGTFAreEJmNzYwUm9xaWpVM2ZKbno2MFV3SjBiTHJiMDNiOTdBMDlNVHIxNjlRbXBxS2p2cnFwMmRIUndkSFNXZWJCODhlSkNkRGJXeW1sSzFTZDdiU3hZOFBnTzE2WmZBNHpOb29LT0twTjNmWDJtSk4yL2U0TzNidDNCd2NLalN5YkkwRE1PQVlSaHdPSnhhSFI1V0Y1U1dscUtrcEFSOFBoK2xwYVVvTFMwRnd6RHNwQ01NdzBCVFUxT21iZS9nNEFBek16T3hOVkZyMjhTSkU5R2pSdzkyNHBiS01Bd0RKeWNudEd2WERnTUdEQkE3ZExveVdWbFp1SGp4SWxxMWFnVnJhMnVrcEtTSWxBclp0V3NYN096czBLdFhMNmx0aVZ2dndZTUhzTFMwclBia2pnekR3TmZYbDcxd2V2TGtDWjQ5ZThadW82Q2dJS1NscFVGUlVSRldWbFlpdGZ3WWhoRWEwbGMrRzVGaEdMaTV1YUdrcEFUYTJ0b1lNR0FBZEhSMDhPclZLOXk4ZVJOMmRuYm8xcTJiMUJzaWtaR1I4UGYzeDYrLy9pcjNldEtwcWFuc0xOUjkrdlNST0FMazRzV0x5TW5Kd2FSSms4VDJJVHc4SE9ucDZTSVpYemR1M0dDenVXVGg0ZUdCa0pBUU9EazVDVDJlbHBZR2ZYMzlTbzlUSlNVbHVIdjNMdnVaVlZCUVFJc1dMWVNDTVcvZnZzWGV2WHZSckZreldGdGJvMVdyVmpJTllVOVBUOGZidDIveDRjTUhsSmFXWXR5NGNUVzIvYkt5c3ZEaHd3ZVltNXZYYUwzZ0sxZXVvSDM3OW1JenNIazhIakl6TXdHQUhZVWdiOG5KeVhCMWRjV3FWYXNrL20wREF3TVJHaHJLMW80K2Z2dzRNakl5d09mendlVnlZV3RySy9ZQ2YrdldyV3dKRFhFcVcxNlpvcUlpM0wxN0Z3NE9Ea2hQVDVkYUhrVFFWd0RZdjM4L09uZnVMUE9JSEM4dkx6YnpXME5EQTkyN2Q1ZDZIQzRvS0VCY1hCeWFOV3NHaG1IZzZlbUovdjM3Uzd6WlVWSlNnb3lNRExiL1Q1NDhZYk9KeTB0TVRJU0doZ2E3aitmbjV5TWxKUVZGUlVYZzhYaFFWRlNFbVptWjJOY1JMSmUzNTgrZlk4dVdMV3l0M2kxYnRxQm56NTdvMWF1WDFLendrSkFRMUt0WGo1MVlOVDgvSDRxS2luS1o2ZjdhdFd1NGVQRWlUcHc0VWEzblQ1MDZGYU5HamNMZ3dZTXJYYmVxMytkMVhVMGVEd1FFNFNwQjJacmFQUGZsOC9rSURnNW1zK3lqbzZOUlVGQUFUVTFOV0ZoWUlDRWhBUWtKQ2VqUW9ZUEVVVGFabVpsNDkrNGRXenU5Smo2L3NpaC92bHlWa1E5UlVWSHc5UFJrUjdXcHFhbkpkQzRvcTdwOFBsNWJLR2hMQ0FFQVJLWGtZdUdabC9qM2VmVnFFd0pBeDBiNk9QcS9EbWpkc09aTENOUkdFUEpyVmx2YnE5blNtNGhNTGlzUmtIRmdCSFRWYTJZNEpDR0VFRUlJSVlRUThpMmg4Z2lFZk9meWluallkQzBDTGpmZW9JaFh2VUxpcWtwY3JQK3BGZWIzdDRJaTkvdk8vQ1BDbXRUWFpJTzI0WW5aNk5wVS9NejBoQkJDQ0NHRUVFSUkrUThGYlFuNVRqRU1jUEZKSEJhZmZZVzQ5UHhxdDlPN2hTR09UTzJBcGtaZlg5MU1Vdk9hR21rQ0lXVS9VOUNXRUVJSUlZUVFRZ2lSRFFWdENma09oY1JuWWQ3SjU3Z1g4YW5hYmFncGM3RnRYRnZNN05PNFRrODBSbXBYay9yL0JmUERFM05xc1NlRUVFSUlJWVFRUXNqWGc0SzJoSHhITXZOTHNPcHlLUGJmaVFLL3RQcmxyRnVhYXVQQ25LNndNZFdXWSsvSXQ2aDhCblo0WW5ZdDlvUVFRZ2doaEJCQ0NQbDZVTkNXa08rRTU3TkV6RHdlak9Tc3dzOXFaMnF2UnRnejBRN3F5cEpuZUNWRWdJSzJoQkJDQ0NHRUVFSkkxVkhRbHBCdlhFWmVNZWFkZW9GVEFSOCtxeDBORlVXNFRtNkhYN3BaeUtsbjVIdlF5RkFESEU1WkRlV1kxRHdVRlBPaFJnRi9RZ2doaEJCQ0NDRkVLZ3JhRXZJTnUvRXlDZE9QQlNNeHMrQ3oybWxycm9zTGM3cWdXUU10T2ZXTWZDOVVGQlZncHErTzJMUjhNQXdRL1NtUHltb1FRZ2doaEJCQ0NDR1ZvS0F0SWQrZ3JJSVNMRHp6RXNmOFl6NjdyWmw5R21QbkJGdW9LbEYySkttZUp2VTFFWnVXRHdDSVNzbWxvQzBoaEJCQ0NDR0VFRklKQ3RvUzhvM3hDVTNHdEtOUEVaZWUvMW50S0hJNTJEZXBIV2JZTjVaVHo4ajNxa2w5RGZpR2wvMGNsWkpidTUwaGhCQkNDQ0dFRUVLK0FoUzBKZVFia1ZmRXcrSnpyK0I2TitxejI5TFhVTWFsZWQxZzM4SlFEajBqMzdzbTlmK2JqQ3dxSmE4V2UwSUlJWVFRUWdnaGhId2RLR2hMeURjZ0xDRWJvL2MrUW5oaTltZTMxZEpVRzFjWDlFQmpRdzA1OUl3UW9LbFJ1YUJ0TW1YYUVrSUlJWVFRUWdnaGxhR2dMU0ZmdVJNUDNtUDJpV2ZJTCtaL2RsdUQyNklMYUE0QUFDQUFTVVJCVkJyajdHK2RvYTJtSkllZUVWSkdPTk9XZ3JhRUVFSUlJWVFRUWtobEtHaEx5RmNxdjVpUHVTZWZ5Mld5TVFCWVBLZzVuTWUwQmxlQkk1ZjJDQkZvVXYrL3JPMzNxZm5nbHpLMG54RkNDQ0dFRUVJSUlWSlEwSmFRcjlDYnBCeU0ydnNJb2ZGWm45MldJcGVEdzFNNllISlB5OC92R0NGaWFLc3B3VkJMQlo5eWlsRENMMFZjZWo0czYxSDVEVUlJSVlRUVFnZ2hSQklLMmhMeWxUbnpLQll6L2dsR1hoSHZzOXZTVkZYRTVibmQ0TkRLU0E0OUkwU3lKdlUxOFNtbkNFRFpaR1FVdENXRUVFSUlJWVFRUWlSVHFPME9FRUprVTFqQ3g2emp3WmpnK2xndUFkdjYyaXE0OTVjOUJXekpGMUcrUkFMVnRTV0VFRUlJSVlRUVFxU2pURnRDdmdLSm1RVVl2dk1obnNaa3lLVzlKdlUxY1d0SlQ2RUpvZ2lwU1ZZTnROaWYzeVRsMUdKUENDR0VFRUlJSVlTUXVvK0N0b1RVY2NIdk16QnN4ME1rWmhiSXBiMzJsbnE0c2FnbjZtdXJ5S1U5UW1UUnhreUgvZmxsYkdZdDlvUVFRZ2doaEJCQ0NLbjdLR2hMU0IzbS9pUWVrdzRGb2FDWUw1ZjIrcmN5d3FXNTNhQ3ArdlYvOURWVUZKRmJ5UHNtM2t0TnF3dmJ5ZFpjbC8zNVJXd21HQWJnY0dxeFE0UVFRZ2doaEJCQ1NCMUdOVzBKcVlNWUJsam4rUnFqOXo2U1c4RDJsMjRXdUxxZ1I2MEg3K1NsU1gwTmhDVmsxM1kzdmdwaENkbTFYZ3JEc3A0R2ROV1ZBQUJwdWNWeXl4d25oQkJDQ0NHRUVFSytSUlMwSmFTT0tTam1ZN3hySUZaZERwTmJtL01jckhCaVJrY29LMzQ3SC9uaDdVeHh6RCttdHJ2eFZUam1INE5oZGlhMTJnY09SempibGtva0VFSUlJWVFRUWdnaGtuMDdFUnhDdmdGSm1ZWG92ZkVlemdYR3lhM05wVU9hWStjRVd5aDhZMlBSRnc5cUJ1L1FaTnlMK0ZUYlhhblQ3a1Y4Z2s5WU1wWU1ibDdiWFlHZGhSNzc4eE01VGFwSENDR0VFRUlJSVlSOGl5aG9TMGdkOGZ4REpqcXV1WTBuTWVseWE5TnBlRXM0ajI3elRkWU8xVlpUd3VHcDdmR0w2Mk1LM0Vwd0wrSVRmbkY5ak1OVE8wQ3JEcFRGNk5Hc0h2dXpILzNOQ0NHRUVFSUlJWVFRaVRnTXd6QzEzUWxDdm5mZW9ja1l1VHNBZVVVOHViVzUvcWRXV0RITVdtN3QxVlczdzVJeC9WZ3crcmN5d3RSZWpXQmpxdjNOMU8ydGp0eENIc0lTc25ITVB3YmVvY2s0TXEwRCtyYXNYOXZkQWxCV3k5YndkMDh3REtDcXhFWEdnZUZRVmVMV2RyY0lJWVFRUWdnaGhKQTZoNEsyaE5TeU00OWk4ZXZoSVBENDh2c291dnpjRm9zR05aTmJlM1ZkZGtFSlhHNit4Yi9QRXhHVmtvdmNRdmtGdjc4Mm1xcUthRkpmRThQc1RMQjRVRE5vcXluVmRwZUV0RnZsZytjZnl1cloraTIzUjYvbWhyWGNJMElJSVlRUVFnZ2hwTzZob0MwaHRXam5yVWdzT1BOQ3JtM3VuV2lIT2YyYXlyVk5RdVJsOGJtWDJIYnpMUURnYjBjYnJCclJzcFo3UkFnaGhCQkNDQ0dFMUQxVTA1YVFXc0F3d0xJTElYSU4ySEk0d0tFcDdTbGdTK3EwSDZ6L0s5Vnc5VVZpTGZhRUVFSUlJWVFRUWdpcHV5aG9TOGdYVnNJdnhaUWpUN0Q1ZW9UYzJ1UndnR1BUT21LNmZXTzV0VWxJVGVoalhaOHQyZkEwSmdPUnlibTEzQ05DQ0NHRUVFSUlJYVR1b2FBdElWOVFmakVmanJzQ2NPTEJlN20yZTNCeWUwenVhU25YTmdtcENXcktYSXp1MUpEOS9jeWoyRnJzRFNHRUVFSUlJWVFRVWpkUjBKYVFMeVF0dHhoOW5mMXcvV1dTWE52ZE85R09NbXpKVjJWaU53djI1ek9QWWtHVjFRa2hoQkJDQ0NHRUVHRVV0Q1hrQzBqS0xFU3ZqYjRJakVxVGE3dmJ4N2VsR3Jia3E5T3plVDFZMUZNSEFMejltQ1AzendVaGhCQkNDQ0dFRVBLMW82QXRJVFVzUHIwQXZUZjY0blZDdGx6YjNUUzZOUllNYUNiWE5nbjVFaFE0SEtGczI3VWVyMnV4TjRRUVFnZ2hoQkJDU04xRFFWdENhdENIMUh6MDN1Z3I5OG1XMWpqYVlOblFGbkp0azVBdmFVNi9wbEJYNWdJQXZFSSs0bUZrYWkzM2lCQkNDQ0dFRUVJSXFUc29hRXRJRFlsS3lVV3ZqYjZJL3BRbjEzYi9HdG9DcTRhM2xHdWJoSHhwRFhSVThVZTVUSEduUzJHMTJCdENDQ0dFRUVJSUlhUnVvYUF0SVRYZzdjY2M5TjU0RDdGcCtYSnRkK0hBWnRnd3FqVTRITGsyUzBpdFdESzRPZlEwbEFFQXZ1RXB1UFpDdnBQMDFVVkhqaHhCVUZCUWJYY0RBUER3NFVQRXhjWEpmZDJvcUNpSnk0cUxpL0gyN1Z1WjJxa081Z3ZPYXBlWW1Jano1OC9MdmQzMDlIU2twS1N3dnhjVkZlSFNwVXNJQ1FtUnVRMGVqL2RGdDBWZDRPdnJDMjl2Yi9CNFBKRmxiOTY4d2JWcjE2clUzdnYzNzVHYkszMlVUSFoyTmlJaUlxclVMaUdFRUVJSUliSlNyTzBPRVBLdGVaMlFqYjZiL2ZBeHExQ3U3VTdyM1FndVA3ZWxnQzM1WnVpcUsrSFBJYzJ4N0VKWk1PclhRMEVJWHRzUGx2VTBhcmxuc21FWUJxZE9uY0wxNjllUmxaV0Y2ZE9uWStUSWtWS2ZjLzc4ZWZENWZIVHExRW5tMTdsejUwNjErNmlob1lFdVhicUlYYlptelJwTW5EZ1JreVpOcXJRZFdkZjE4dkxDOXUzYnNYTGxTdlRxMVV0aytjbVRKM0grL0hsczJyUUo3ZHUzbCtrOUZCY1hJeTh2RDdtNXVjakp5VUYyZGpheXNyS1FrWkdCOVBSMHBLYW00dE9uVDBoS1NrS0xGaTJ3ZnYxNjlybWVucDR5dlVabE9Cd09oZzBiSnZSWWVIZzRqaHc1QW1Oalk1SDNtcHViQzI5dmI3RnRxYXVyWStEQWdSSmZhKy9ldlhqeTVBbE9uandKWFYxZEFNRFpzMmRoWVdHQmJkdTJ5ZFRmeTVjdnc4M05EZnYyN1lPRmhZWFlkUndjSE5DL2YzOHNXYkpFcGpibElTd3NESzlmZjE0TjY5R2pSNHQ5L09qUm8yQVlCZzRPRGlMTFhGMWRFUllXQmtORFEzVHUzTG5TMThqTHk4UGl4WXVocjY4UFoyZG42T3ZyaTExdjM3NTl1SHYzTHBZdlg0NCtmZnBVMmk3RE1DZ29LRUJlWGg3eTgvT1JtNXZML3N2T3ptYjM3Y3pNVEhiLzNydDNMN1MwdENwdG14QkNDQ0dFZkhzb2FFdUlITDJLeTBLL3pYNzRsRk1rMTNaL3RET0I2Ni90S1dCTHZqbHpIYXpnOXZBRFhpZGtJejJ2R0tQMlBNS0RsWDJncXNTdDdhNVY2dlRwMDNCemM0T2hvU0g2OXUwTGJXMXQrUHI2VnZxOCtQaDRxZXVwcWFrSkJWcWRuWjJyM1Vjek16T2h0dExUMDRXV0Z4UVVpRHdtU2ZsMU5UUTBvS0tpSXJKT3YzNzljTzNhTld6ZHVoWG01dWF3dExSa2w3MTQ4UUlYTGx4QWx5NWQwSzVkTzRtdjg4OC8vOERMeXd0RlJVVW9MQ3dFbjgrWDJpOFZGUlhvNmVuQjFOUVVpb3FLU0U1T2hwR1JFWUN5QUtnOEtDZ29pQVJ0Ky9idEN3OFBEeng0OEVBa2FKdVJrWUVEQnc2SWJjdkl5RWhpME5iZjN4LzM3OS9Ic0dIRDJJQ3Rpb29LUm84ZWpTTkhqdURCZ3dmbzBhTkhwZjBORFEwRmw4dUZtWm1aTEc5UG92ZnYzMlA2OU9tZjFZYVBqdy83YzFCUUVNNmNPZk5aN1lrTDJrWkZSU0U1T1Jsang0NEZSOHdYNWZMbHl6Rmp4Z3c0T3p2RDFkV1YzVDhrMGREUXdNS0ZDN0Z1M1Rvc1dMQUFMaTR1TURRMEZGcm4wYU5IdUh2M0xteHRiY1hlb0FDQTI3ZHY0OFNKRXlnc0xFUkJRUUdLaXNTZkczQzVYR2hxYWtKTFN3dmEydHJRMXRhR2lZa0pXclJvZ2NMQ1FncmFFa0lJSVlSOHB5aG9TNGljUEh1ZkFZY3Qva2pQSzVacnU5MnNESEJ1ZGhjb2NpbGlTNzQ5NnNwY1hKblhEUjNYM0VGMlFRbUMzMmRnanR0ekhKbmFvYzdmcExoeDR3WUFZUFBteld4d1RGeVdYMFdCZ1lFSURBeVV1TnpJeUVnbzBQbzVRUzVGUmVHditiRmp4d3I5N3U3dURuZDNkNW5hS3IvdWI3LzloaUZEaHVEQmd3Y2k2N1Z2M3g0SkNRbDQ5dXlaVUttRVI0OGVRVWxKQ1owNmRjTGR1M2RGbnRlM2IxOEFaVVBPMDlQVE1XREFBS2lxcWtKTlRRM3E2dXJRMU5RVUNtenA2T2hBUjBjSHFxcXFFdnRjUG1CWTN1alJvekYwNkZEOCt1dXY3R1BYcmwzRHJsMjc0T1hsQlM1WDlLYUJZSGxGRVJFUklrSDRZOGVPQVFDY25KeUVBbm9yVnF5QWdvTDR5bFFwS1NuWXNXTUhqSXlNTUczYU5LRmxqbzZPdUg3OU9uYnQyZ1ViR3h2bzZlbEplTWRsMlp4aFlXR3dzN09UK0ZxeTB0Yld4cWhSb3lRdWQzZDNoN201ZVpVeXh3SEpmeGRwM056Y2NQTGtTYkhMYnQrK0RhRHM4eWZ1SmdTWHk4WFlzV01SSFIwTmhtRkUxaEYzRTZKYnQyNVl1blFwTm0zYWhPUEhqd3RsSkdkbVptTDc5dTB3TWpMQ3lwVXJ4ZTR2QU5DeVpVdjA3OThmYW1wcTdINnNvYUdCakl3TS9QUFBQOGpOemNXT0hUdGdaV1ZWcFcxQkNDR0VFRUsrRHhTMEpVUU9Yc1ptb3Q4V2YyVElPV0RiMGxRYlZ4ZjBnTHB5M2M4NkpLUzZtalhRd3VsWm5mSGpqcklBNERIL0dIQTRnT3V2N2V2MHpZclUxRlFvS1NrSlpUTldGb3h5Y0hEQXFGR2pNSFBtVEpsZnAyS0czK2RZczJhTjBNLzI5dmF3dDdlWDZYbmwxMjNVcUJHeXM3T2xaZ0ZMeWpRVkYvZ0UvZ3ZhQ2l4ZXZMalNmbFVYd3pBU0E1cVNIcmUzdDBmYnRtM3g1czBiYUdwcXd0VFVWR2k1dTdzNyt2YnRLekdnR2hrWmlhQ2dJS0h5RFFKRlJVVllzMllOOHZQenNXN2RPcWlycXdzdFYxWld4cElsUzdCbzBTS3NXclVLTGk0dVlqT2RBZUQxNjlmSXpzNUdZV0VoVHA4K0xiVE15c3FxU2dGV2ZYMTlxZnVxdTdzN3JLeXNxclEveTF0SlNRbTh2YjNSdW5WcldGaFlWSHJqUkZ5Vys4S0ZDekZvMENEd2VEeVJPc1UyTmphb1g3KyswTFlNRGc1R1ptWW03TzN0UldybGpoZ3hBaG9hWlNWZVRFeE1NSEhpUkhZWnd6RHc4UERBMGFOSDBhQkJBeXhidGt3a1lCc1hGd2RYVjFjNE9qcWlRNGNPc20wRVFnZ2hoQkR5VGFLZ0xTR2Y2WFZDTmh4cUlHRGJVRjhOWG90N1F2Ly9KMm9pNUZzMjFOWVlxMGUweE44ZVpmVXVqL3JGSURvbEQ4ZW5kNFM1Z1hvbHo2NGRETU9JWk5obFpXVWhORFJVNnZNU0V4UHg4T0ZEaWN1N2QrOHVsLzdKMHJhWm1abk1yeWR1M2Vwa1RKWlhYRndNTHBjck1WTlJIc1JOUUZWWVdJaDM3OTRKTFh2MTZoVTRuUDlqNzg0RFlzNy9QNEEvcDBPbmJrZGk1YzRSSzBjbDU1SmpXUmJyYTFscnJYVXNjcXhsTi9lS2RlVStseHpyV2xSWUxFdld1cU5Vc2tXVUkwcnBKTjNITkw4LytzMW5tK1pvWW1hRjUrT3Y1ak9mZWMxbm1rL1JjMTZmMTF1RWt5ZFB5dTNmcjE4L21KcWF3c2pJQ0xObno0YTF0VFhXckZralhJb2ZIaDZPVTZkT29WcTFhaGd4WW9UQ1JkdjI3TmtET3pzN3VkQzBxS2dJWGw1ZWlJbUp3Zmp4NDlHaVJRdUZyOFBSMFJGanhveUJqNDhQWnMyYWhVV0xGZ25oWUduU2N5czBOQlNob2FGeXI2T2lYYkhhVXBHRndabzNiNjcwdnIvLy9oc3ZYNzVFbHk1ZEFKU01RcWdvQndjSEFDVUI4SysvL2lwM3Y3S2Y2UXNYTHNodDY5R2poOEwzSlR3OEhGdTJiRUZLU2dxKytlWWI5Ty9mWCthOEx5b3F3dUhEaDdGMzcxNlltSmdnSjBlekM1a1NFUkVSMGR1SG9TM1JhN2lmbElVZUt6US93OWJDV0IrblozUkdIYXZLR1ZZUmFjUDhUNXNoSzc4SXEvNk1CZ0NjajBxRzQ1d0F6TzNmRkJNK2FnQlRRKzM5azNYMzdsMGNPWElFRVJFUmVQSGlCWXlNak5DNGNXUDA3OThmSFRwMGtObTNkQ2RmWGw2ZWNQdnMyYk9JalkyVjZXWlZKREF3RUlHQmdVcnZmOTBndENJZVBIaWdkTUVzZFNrS0tFc3pOemVIbVptWnd2djY5dTJMb1VPSFlzeVlNWEwzcVROcVFwbHZ2dmtHbjMvK09RRGxuYjNLM2dkRisvZnIxdzlBeVdYMkhoNGVtRHQzTGs2Y09DSE11ZDI5ZXpkcTFhcUYvLzN2ZndxZjYrN2R1N2grL1RxbVRwMHFNM08xb0tBQWl4WXRRbkJ3TVByMTY2ZHlGQUVBL085Ly8wTjZlam9PSHo2TVNaTW1ZZTdjdVdqWXNLRnd2MFFpd2VYTGwrSG82SWpWcTFjTDIzTnljakJnd0FCaFRxNVVjWEV4OXV6WmcwOCsrVVRseUFWdFVQYStLREpod2dTRjI4VmlzVEErcEVxVmtnODR1M1hyaG9LQ0FqeCsvRmpsMklIcjE2L0QwTkFRam82T1FuaHFaR1NrOHVmUDNkMGRuVHQzeHJ4NTg5UTZib2xFZ3NEQVFKdzZkUW8zYnR5QW01c2J4bzhmRHgwZEhWeTdkazFtRWJKcjE2N2g4ZVBIK1Bqamp6Rm16QmlZbXBxcTlSeEVSRVJFOU81aWFFdjBpaDZuNXFENzhvdElmSkduMGJxRytycjRZM3BITkxkVEhISVF2YXQwUkNLcy9Md1Y2bGdaWThiQld5Z1NTL0F5dHhBL0hQb0h5MC9leFJldWRUSFV1UTZjRzFoQlYwZHpZeE9PSFR1R1RaczJRU1FTb1hYcjFuQjJka1phV2hyQ3dzSVFHaG9xRnlwS2c3cmp4NDlEVDA4UEgzLzhzWEJmeTVZdEZYWnFTdlh0MnhlREJnMlNtMW1xaUorZjMydThLbG50MnJXVFdSUk1xcndBV1IyalI0OVdlZitvVWFQd3hSZGZBQ2dKdlVyZlZrV2Q3NUV5clZxMWtxc2xEWEVMQ2dyUXQyOWY0Wko0cWQyN2QrUE1tVE15TTRUOS9QeXdiZHMybVZyT3pzN28wcVdMRUJKZXZYb1ZrWkdSV0w1OHViQ3RyQjA3ZHNES3lncTlldlVTdHFXbnAyUGh3b1c0YytjT3VuZnZqaWxUcHFqMTJyNzk5bHVZbUpoZ3o1NDk4UER3d09EQmd6RnMyRENZbXBvaU5EUVV6NTQ5UTdkdTNXUWVrNWlZQ0FCeUM1Tko1L0VlUDM0Y1AvNzRJOXExYTZmV01XaENSVCtjMkxObmo5eTJnSUFBSkNRa3lHMWZ2bnc1UWtORDRlZm5CMzE5ZllYMWR1ellnZmo0ZVBqNyt5dnNqQzFMSXBGVTZIZ0JRQ1FTWWMrZVBYajQ4Q0VBNE1xVks3aDY5U3FxVnEwS2MzTno1T1hsSVNVbEJVREpPYnRseXhZMGFOQ2d3czlEUkVSRVJPOG1oclpFcitEcDgxeDh0T3dDbnFScDl2SkZIWkVJaHlhNXdLMlJqVWJyRXIxTnB2WnNoQzRPMVRCeWF6QWk0ak1BQUdsWkJWaC9OZ2JyejhiQXVJb3VIT3VZbzNITnFqQTMwb2U1c1Q2Nk9sUkRqK2FxVjRSWEpDb3FDcHMyYllLcHFTbVdMVnVHeG8wYkMvY2xKQ1RnKysrL3g2RkRoOUM2ZFd1MGFkTUdBREI1OG1RQS80YTIwdHRBU1VpakxMaVQwdEhSS1hjZkFISmg0ZXN3TnpkWEdOcCsrZVdYR0RseVpMbVBMNi9yVlZrUSs2cmRzaUtSU0FoWk5lMzU4K2NBSU5kMSt2TGxTNWlibXl0OVhOblhjdkhpUmF4YXRVcTQvZU9QUHdwZmw3NUVQeTh2RHk5ZnZrUnViaTdDdzhPRllIVFZxbFc0YytjTyt2ZnZEdzhQRDVrTzNQSjgrZVdYYU5pd0lWYXVYQWsvUHo4MGJ0d1lYYnAwRVVZTzNMOS9YMlovYVdoWTloeG8xcXdaWnN5WWdVV0xGbUhPbkRuNC9QUFA4ZlhYWDBNa0VtSHIxcTFxSFV0TVRFeTUrdzRjT0JEVnExZVgyeTZSU0ZCY1hLenlzY3BHWjJSbFpXSG56cDJ3dHJaR1dscWF6SDBkTzNiRXBVdVhjUDM2ZFhUcTFFbnVzZW5wNllpTmpZV3pzN05hZ1cxcEZWM2M3WWNmZmtCV1ZoYXNyS3hnYm02T3FsV3I0dm56NTlpL2Z6OU9uVHFGK3ZYclk5U29VWEIxZFVWUVVCQ2lvcUtFem00aUlpSWllcjh4dENXcW9LU01QSFJmZmhFUFU3STFYbnZyMTIzUXYzVXRqZGNsZXR0OCtJRUZ3cnpjc2YvYVl5dzZGb1VIeVZuQ2ZUa0ZZZ1E5U0VmUWczOVhnRjl5SWdyUnkvdWdZWTJLWFZMczcrOFBpVVNDc1dQSHlnUzJRTWtpUXFOSGo4YUtGU3R3OHVSSkliUlZSdDJBMHQvZkgvNysvaXIzT1hueXBGcWRpS05IajBaY1hOd3JqMVRJemMxRmVucDYrVHYraDhSaU1mVDB0UGZmazBlUEhnRUFhdFNRRGZuajR1SmdhMnVyOUhFN2QrNVUremtLQ3d1RnJ3ME5EYkZtelJyTW16Y1BDeFlzd09yVnErSGc0SUFaTTJiZyt2WHJNREV4UWMrZVBTdjBHcnAzN3c1UFQwL3MzTGtUdDI3ZFF1Zk9uZkhvMFNNRUJnYkMyTmdZa1pHUktDd3NGTHBNLy9ubkg1aWJtNk5ldlhweXRabzNiNDdObXpmRHk4c0xCdzRjUUhSME5PYk9uVnZ1T1NyMTVNa1RQSG55Uk9VK25UdDNWaGphQmdZR2xqdE9STm01dlhmdlhyeDQ4UUtlbnA1eUMrSjE2TkFCQmdZR3VIRGhnc0xRTmlRa1JEZ3VxWXlNREZ5K2ZGbnBjVWpENWNURXhITG44VG83T3dzTENKYnVuRTFKU2NHK2ZmdHc2dFFwMk5yYVl0YXNXZWpVcVpNUTJQL3p6ei93OWZYRnZYdjNNR1hLRktWZHdrUkVSRVQwZm1Cb1MxUUJhVmtGY0Y5eENmY1NNelZlZTlIZ0ZoalRSZjRQYXFMM2xaNnVDRjkxdE1lSURuVng2VjRLZklQamNlcFdva1k3M0tVTERDa0tkZ0FJUVcxMGRIUzV0VHc5UFZVK3p4OS8vQUdSU0lUYXRXdVhPeDVBVVZnVEVCQUFOemUzY2pzRHIxNjlpaFl0V3Fqc0dwVlNKMEJXeDYrLy9xcHdBYWRYVVRwc0JOVDcza3RaV2xvS1laa3lOMjdjQUFDc1hic1dQLzMwRTZ5c3JGQllXSWlvcUNnNE9qcWl1TGhZWVRkbDJkRUNxcFNkODJ0c2JBd3ZMeTk4KysyM1dMbHlKWHg4ZkdCcGFZaytmZm9nUGo0ZTQ4YU5FL2E5Y3VVS29xS2lNR2JNR0lYZHR6dDM3b1Nob1NHQWtnNXFhZkM0ZCs5ZUFNQjMzMzJIbjMvK0dhR2hvWEJ4Y1VGeGNUR0NnNFBScWxVcnBkMjhWbFpXV0xseUpWYXRXb1hMbHk4akpTVkZyUThDM04zZGhRRDVkWXdlUFZxdTh6a3NMRXpoUWw5U3RyYTJjSE56ZzdPenM5eDlCZ1lHY0haMlJsQlFFSEp6YzJGa1pDUnpmMUJRRVBUMDlHVG1WU2NsSmFrMVovZmV2WHU0ZCsrZXluMldMRmtpY3g3ZXZYc1hKMCtleEY5Ly9RVUhCd2ZNblRzWHpzN09FSWxFa0Vna3lNL1BSMjV1THZyMTY0ZjgvSHdjTzNZTXNiR3hXTGh3SWF5c3JNbzlKaUlpSWlKNk56RzBKVkpUUm00aGVubGZFaTdYMXFSSlBScGl6aWROTlY2WDZGMmdxeU5DdDZiVjBhMXBTYWRlV2xZQndwKzh3TlBudWNqSUtVUkdiaUZjR2xoVnVNc1dLTGtrWGw5ZlgrbWlQOUxnTXp1Ny9NNzY3dDI3Szl4KzU4NGRiTml3QWMyYU5VT3ZYcjJ3ZHUxYTJOdmJ5M1RnNWVmblkrL2V2YkMydHNiQWdRUGxhb1NGaGNIYjJ4dUppWW40NnF1dmxCN0RvMGVQNE9YbGhaWXRXMkw1OHVYbFhzcmRvMGNQdFRxRVMxLzZyOGpBZ1FQeHlTZWZ5RzB2Yjk2dElqazVPVEEyL25jUnhrbVRKcW45MklFREIyTGl4SWxLNzgvUHo4ZUZDeGZRcGswYkpDWW1ZdEtrU2ZEeThrSmlZaUx5OHZJUUZoYUcrZlBuWTk2OGVUQXdNSkI3ZkdabUpsNjhlS0h5R0pTRnV5WW1Kdmo2NjYreGRPbFMzTHAxQ3g5KytDRUFvSGJ0MmhneVpJaXdYMVJVRk16TnpaVXVhdWJqNDZOd3ZFYkhqaDJocDZlSExsMjZZTWVPSFFnSUNJQ0xpd3RDUWtLUW5wNk9qejc2U09WeDYrbnA0Y2NmZjhTUUlVTVVkdVJxVTVjdVhWQ3JsdXhWSnJtNXVTcEQyNTQ5ZTZKTGx5NUs3NWVPU0FnS0NrTFhybDJGN1VWRlJRZ0pDWUdUazVQTXozMkRCZzFVZm9CeCtQQmhIRGh3QUNLUkNHdldyRUh0MnJXVjdpdjlZQ1U3T3h1alJvMFN6aGxEUTBOa1ptWmk0OGFOV0xWcUZmTHo4NUdYbDZkd1h1N2R1M2ZoNGVHQnhZc1hvMzc5K2txZmk0aUlpSWplWFF4dGlkU1FXeUJHdjlWWEVCcjdYT08xUDJ0WEcrdSsrQkFWR0dkSTlGNnpOcTJDN3Mza0w3VitGVVpHUnNqTXpGVFlqUWVVaExvQTFPcGFWZVRTcFV0WXNXSUY2dGF0aThXTEY4UFUxQlRIamgzRCt2WHJzWHIxYXVqcTZ1TEtsU3Y0NVpkZmtKU1VoSll0VzZKdjM3NHlvVnhoWVNFMmJ0eUk2dFdyWStqUW9TcWZyMTY5ZWhnL2ZqeTJiTm1DYmR1MjRkdHZ2MVc1djYydExaeWNuRjdwdFpWbWJtNWVvVTVVVmRMVDAxRzFhbFdaYlYyN2RzV2dRWU5VUGs2ZGhiejgvZjN4OHVWTGZQWFZWNmhSb3dabXpKaUJrSkFRWEw1OFdmamVMVml3QUo2ZW52ajU1NS9sSG4vNjlPbHladzJyNmxDVnpyTzlkKytlRU5xVzllalJJNlhmeTRLQ0FrZ2tFcUhUdHJTUFB2b0lIVHAwZ0Vna1FxOWV2YkJ2M3o0OGUvWU1odzRkZ3FXbEpWeGNYRlFldDlUYkVoQWFHeHZEMk5nWVdWbFpDdTl2Mzc0OTlQVDBjUG55WlpuUU5pSWlBams1T1hLQnI2NnVydEtmODhMQ1F2ejk5OStvVmFzV1hyNThpWDM3OW1IcDBxWGxIcU9KaVFsYXQyNk4xTlJVV0Z0Ync5VFVGS2FtcGpBeE1ZR3hzVEdDZzRNUkZCUUViMjl2R0JrWndkallHSWFHaGpBME5NVDkrL2VGa1JxN2R1M1M2c2dRSWlJaUlxcWMrRDlBb25JVWlTWDRmUE4xWElsTzFYanRyZzdWc0hkOGUranFNTEVsZWhPYU5tMks0T0JnWEx0MlRXRW5ZbGhZR0FEQTBkR3hRblZ6YzNQaDQrT0RFeWRPQUFDOHZiMkY3dEhwMDZkajZ0U3A4UGIyeHJObnozRDc5bTIwYnQwYU0yZk9SS3RXcmVScTdkdTNEM0Z4Y2ZEeThsSVkxcFUxYU5BZzNMMTdGNGNQSDBiVHBrMkZjQ28xTlJYWHIxK1gyVGM2T3JyYytaeks5aTI5V0ZKR1JvYmNTSUJYbFppWUNBY0hCNWx0bHBhV2FOcjA5YTVHaUk2T3h2NzkrOUdwVXllaDFwbzFhM0R1M0RuRXhNUmczcng1YU5PbURSWXVYSWg1OCtaaDFxeFpTdWNZS3dwbWp4dzVnaTFidHFnOEJtbndWbnJtYldsSlNVbUlqNDlIeDQ0ZEZkNmZsNWNIQUFvL1lBQWduQitmZlBJSkRoNDhpQVVMRnVEaHc0Y1lNMmFNMGdXOUtvUGJ0Mi9qMmJObk10dmk0K05mcTZhSmlRa2NIUjF4NDhZTkZCUVVDQitFWExseUJYcDZlbkJ6YzFPNzFyNTkrNUNVbElScDA2WWhMeThQdi96eUN3NGVQS2pXWW5uU1Jlbnk4dklRRVJFaEJQY0FrSnljaktDZ0lDSEFqNDZPUm5GeE1hcFZxNGJXclZ0ajBhSkZNREV4WVdCTFJFUkU5SjdpL3dLSlZKQklnRzkzaCtMNHpRU04xMjcxZ1FWK24rWUdRLzNLKzRjMDBidHUwS0JCQ0E0T3hpKy8vQUo3ZTN1WkxzUEV4RVRzMkxFRGVucDZHRHg0c0ZyMUpCSUp6cDA3aDUwN2R5STFOUlVmZlBBQm5qeDVJbk81ZjVNbVRUQng0a1JzMkxBQnhzYkdXTDE2dGRKUStPN2R1emgwNkJEYzNOemc2dXFxOXV1YVBuMDZIajU4aU5XclY2Tng0OGF3dGJYRmt5ZFA1R1oyQmdVRklTZ29TSzJhWmZjdEhkb2VQWG9VUjQ4ZVZmdjRsRWxJU0VCR1JvYkd1ejNqNCtOeDVNZ1JtSnFheW5Ua1BubnlCRDQrUG1qWHJwMHdHN1pObXphWU5Xc1dmSDE5VVZSVXBOSGprSWJteWhZOE8zYnNHQURsTTVhbFl6cEtuMCtLU01jclNFZHVmUHJwcDY5NnlQK0pGU3RXYUtWdSsvYnRjZlBtVFlTRmhjSEZ4UVVTaVFSWHIxNUYyN1p0eTUwTkxmWDMzMy9qd0lFRGFOYXNHVDcrK0dNQUpRdW83ZHk1RXdZR0JnckhtWlNWbTV1TE9YUG1JQ0lpUXVuUGUzRnhNWll0VzRiazVHUk1tVElGUFh2MlJPdldyU3YyZ29tSWlJam9uY0xRbGtpRnVZY2pzZVBpSTQzWHRiY3h3Wi9mZDRLNUVWZUdKbnFUMnJScGc1RWpSMkxQbmoyWU9IRWlXcmR1alJvMWFpQTlQUjJob2FFUWk4V1lQbjA2N08zdFZkWXBLaXBDUUVBQS9QMzlFUmNYaDJyVnFtSHAwcVY0K1BDaHdzdnB1M1RwZ3B5Y0hPellzUVBidG0zRGxDbFQwS2hSSTVsOXNyT3pzWFRwVXBpYW1tTGF0R2tWZWwyR2hvYVlOMjhlSmsyYWhKOS8vaGxyMTY2Rms1T1R3ZzdSZS9mdTRjbVRKM0t6YmUvZnY0K2dvQ0QwN3QwYjF0YldLcDl2MUtoUkNoZFhLMXZUd2NGQjVVSmhseTlmQmdDWmJrUk5zTEt5UXRPbVRURjgrSEJod2F2OC9Id3NYNzRjVmxaVytPR0hIMlQyNzlTcEV6cDI3UGphaTdROWV2UUlXN1pzZ2FXbEpVUWlFZTdmdnc4ckt5dUZBZnpkdTNkeDlPaFJPRG82b25IanhncnJTV2VqbGhjNEZoY1g0K0hEaHdCS1JueGN1SEFCdlhyMWVxM1hvazNlM3Q2b1hsMHpJMDlLNjlxMUsyclhyaTJFbjVHUmtVaExTOFBZc1dQVmVyeWZueDk4Zkh4UXJWbzF6SnMzVDFqSWJjR0NCWmcrZlRvMmI5Nk1SNDhlWWNLRUNVcTduek15TWpCNzltekV4TVJnM0xoeFNqK2cwZEhSd2M4Ly80ejU4K2ZEMjlzYmtaR1JtREpsQ3J0c2lZaUlpTjVqL0o4Z2ViaGhEZ0FBSUFCSlJFRlVrUkxyejhaZ3lZa29qZGUxcVdxQU16TTd3ZGFpL011Y2lVajd2dnp5U3pScjFneEhqaHhCVkZRVWJ0NjhDWE56YzdpNXVXSElrQ0Z5WWFvaXVycTZlUHo0TVpLU2tqQjA2RkI4OGNVWE1ESXlFb0l6b0dTQnJhdFhyK0wwNmRNb0tpckN1blhyWUdkbmg5V3JWMlBTcEVsbzE2NGRldlRvQVNjbko1aWJtMlBUcGsxSVNFakFUei85SkFTTnBSVVhGK1BseTVkQ2tGUlczYnAxNGVIaGdlM2J0eU11TGs1dWNha25UNTVnMzc1OXVIRGhBa3hNVE9EczdBd3pNelBoL21QSGp1SDA2ZFBZdTNjdlhGMWQwYjkvLzlmdS9OdXdZWVBNOFFNUWpyK29xQWduVHB5QW5aMGRXclJvSWZPNDdPeHNKQ1M4K2hVUHhzYkdXTGh3b2N3MkF3TURMRnUyREJLSlJPSDNWeVFTQ2NkWTF2bno1K1cyM2I5L1gyNmJyYTB0Ykd4c2tKV1ZCVDA5UFhUdDJoVWpSb3lRNjVTOWQrOGU1czZkQzExZFhaV3plVy9jdUFFQUtoZkJ5cy9QeDVJbFN4QVlHSWp1M2JzakxpNE9LMWV1UkVCQUFBWU5HZ1FuSnljWUdSbEJYMS8vdFVZbXBLZW5BNERTODA4ZFRrNU8yTGx6SjJ4dGJiVVNUdHJZMk1ER3hrYTRmZTdjT2VqcjY1ZmJ0UjRYRjRjTkd6Ymc1czJic0xlM3grTEZpMlhxbUptWllmWHExVml3WUFIKy9QTlAzTGh4QXlOSGprU1BIajJncjY4dlUyZk9uRGxJVGs3R3pKa3p5MTMwejliV0Z1dlhyOGZ5NWN2eDU1OS80dEdqUjFpNGNDR3NyS3hlOFR0QVJFUkVSRzh6aHJaRUNoeThIb2RwKzhNMVh0ZFFYeGNucDNkRTQ1cFZ5OStaaVA0emJkcTBVVHEvVkpuU1hhc2lrUWdUSmt6QXNHSERaQUpBNlNKSlhsNWVDQW9LUWtGQkFXeHNiSVJMcWp0MTZvU1dMVnRpMzc1OU9IUG1ESUtEZzJGa1pJU0RCdzlpN05peGNIQndrSm05dVdiTkdyeDQ4UUlHQmdaNCt2UXBNakl5VUt0V0xhWEgyTHQzYjNUczJCR21wcVlBU3NZM2hJZUg0OGlSSXdnS0NvSyt2ajQrL2ZSVERCOCtYQ2F3QllEdnYvOGV2WHYzeHUrLy80NHJWNjdneXBVcitPQ0REekJvMENDNHU3dkxMSlpXV2xaV0ZveU1qUEQ4ZWNuQ2phWER1TWVQSCtQNTgrY3dORFRFelpzM0FVRDRmaDArZkJoSlNVbVlQbjI2WEJBWUVCQ0FnSUFBcGEvelZaVU5QNk9qbzVHWGx3ZERRME1VRmhiaXlwVXJDa2NSTEZteVJLMzZob2FHTWtGMVdYbDVlZkQxOWNXQkF3ZWdxNnVMK2ZQbkMxM2RwMCtmeHJObnoyQnFhb29xVmFvZ0lTRUJ4NDRkZzUyZG5kSk8zSVNFQkhoNWVlSEJnd2ZvMWFzWHZ2LytleFFWRmNIZjN4Lysvdjc0NmFlZm9LT2pnNW8xYThMQndRRVpHUmxZc21TSjhCNkp4V0lVRlJXaGRldldNdU12QUNBbUpnYUxGaTJTT1I0QUtqdW55Mk5rWktSMDBiVVhMMTVBSXBIQTFOUVVJcEVJRHg0OEtEZllqWXVMdytqUm84dDkzZ0VEQnNodE8zdjJMR0ppWW5ENDhHR2NQMzhlRW9rRS9mcjF3L2p4NHhYT2tqWXpNNE8zdHpmMjdkdUhRNGNPWWZYcTFkaTVjeWU2ZCsrT2p6LytHSEZ4Y1ZpeFlnVjBkSFN3Yk5reWZQamhoeWdvS01ETm16ZGhZV0VCa1VpRXNMQXd1ZlBMeU1nSUN4WXN3TFp0MitEdjc0K0pFeWRpNjlhdHI3d1lJaEVSRVJHOXZSamFFcFZ4TmpJSkk3Y0ZReUxSZk8zZDQ5cWhmWDEyekJDOXE4cDJiTjY2ZFFzQUVCSVNncTVkdThMZDNSMnRXcldTQ1NYTnpjMHhhZElrZlAzMTF3Z01ERVJoWVNHTWpZMWhiR3lNL3YzN3k5VEx6czVHWUdDZ2NOdk96ZzVUcDA1VmVVelN3RFloSVFHZW5wNUlURXlFc2JFeEJnOGVqQ0ZEaHFqczRtdmV2RG1hTjIrT3RMUTArUHI2NHVUSmsxaTdkaTFPblRxRlRaczJLWHlNaDRjSG5qNTlLdHh1MXF5WjhIVmtaQ1RXcmwwcjNLNVRwdzY2ZCs4T0FQam5uMzlRcjE0OWhaZnhkK3JVU1dIUVZ0cU1HVE5VM3ErTzgrZlB5NDFFR0RGaWhOeCtwMCtmbHR0MjlPaFJiTjI2VmUzblNraElnSWVIQnpJek0yRnZiNDhmZi93UkRSczJGTzVQU2tyQy92MzdaUjdUb0VFRGVIcDZRa2RIUjY1ZWVIZzQ1czZkaTRLQ0FwbHhGZnI2K2hnMmJCaUdEQm1Dc0xBd1JFVkY0ZEdqUjBoSlNVRnljakx5OHZLRWhkRkVJaEgwOVBUa0FsdWdwQXMwTVRGUnVLMnJxd3RIUjBldHpjdjk2NisvNUw2ZjdkdTNWL2tZUzB0TFRKZ3c0WldlNzhhTkc4S2lZUzFidHNTWU1XUEtYZnhPVDA4UG8wYU5ncnU3TzNidjNvMkxGeS9peXBVckdESmtDQXdNREZDOWVuWDg5Tk5Qc0xPekUvWmZ1SENoekVKMFE0Y09sYXNyRW9rd2Z2eDQyTm5aSVNrcGlZRXRFUkVSMFh0S0pKRm9JNW9pZWp2ZGVKU09ia3N2SWp0ZnM0dlBBTURDZ2MweC85Tm01ZTlJUk8rTWUvZnVJVG82R3U3dTdncTc5VjZGUkNLQlJDS0JTQ1NxMEtYcEVva0U4K2JOZzVPVEUzcjE2cVgyUWt5bFpXUmt3TS9QRHkxYXRJQ0xpd3NBWU4yNmRYQjFkUlVDdGZEd2NLU2twRUJIUndmMTZ0V1RXVlFzTHk4UHljbkprRWdrcUZLbENtcldyQ204aG95TURDUW5KOHVObzFpM2JoMWF0MjR0TEJTbWpMTDlMbDI2aEhyMTZpbnQ2Q3d0UFQwZHljbkpFSXZGQUVvdXI2OVJvNFp3Ly9YcjEzSHUzRG5NbVROSDdyRWhJU0g0NjYrLzRPbnBpZVRrWkN4WnNnUmZmLzAxV3JWcXBmVDVqaDQ5Q2lNakk3aTd1OHVOS3BCSUpNak96a1plWGg3RVlqR01qSXprdXFGTEt5NHV4cTVkdTlDK2ZYdWxjMU5mbC9TL2pNWEZ4ZERSMGFud2FJVGc0R0NFaElSZzRzU0o1ZTc3N05rekJBY0hvNkNnQUdLeEdCWVdGdWpTcFl2Y3oxRmhZU0Y4ZlgzaDR1S0NCZzBhVk9oNHlqcHg0Z1FhTkdnZzgwRkRSYVNrcEVBc0ZxTm16Wm9BL3YwK2xSWVJFWUhjM0Z4SUpCSlVyMTVkYm13SkVSRVJFWkVVUTF1aS8zYy9LUXV1aS81R2FtYSt4bXQvN2xJSHYzM3JndGNZL1VkRVJFUkVSRVJFUk84SitldnJpTjVEYVZrRitIalZaYTBFdHUzcVdXSG5OKzBZMkJJUkVSRVJFUkVSa1ZvWTJ0SjdMNytvR0FQWFgwVk1VcGJHYTl0Wkd1SFlORGNZVlhuMUZicUppSWlJaUlpSWlPajl3dENXM21zU0NUQjYrdzFjdnBlcThkcEdWWFJ4ZkpvYmJDMDBNOGVTaUlpSWlJaUlpSWplRHd4dDZiMzIwKyszOGR1MUoxcXB2WGQ4ZXpqWlcycWxOaEVSRVJFUkVSRVJ2YnNZMnRKN2EvZVZXSGo5ZmtjcnRSY1Bib0hCYld0cnBUWVJFUkVSRVJFUkViM2JHTnJTZStsOFZETEc3Z3pWU3UzaHJoOWc5aWROdFZLYmlJaUlpSWlJaUlqZWZReHQ2YjBUbGZBU2c5WUhvbEJjclBIYXpnMnNzSDEwVzRoRUdpOU5SRVJFUkVSRVJFVHZDWWEyOUY1SmZwbVB2cXV2NEVWT29jWnIxN0V5eHU5VDNXQlVSVmZqdFltSWlJaUlpSWlJNlAzQjBKYmVHd1ZGeFJpMFBoQ1BVckkxWHR1NGlpNk9mK2VHbXVhR0dxOU5SRVJFUkVSRVJFVHZGNGEyOU42WXVqOGNWMk5TdFZKNy83Zk8rUEFEQzYzVUppSWlJaUlpSWlLaTl3dERXM292Ykx2d0VMLzgvVUFydFpjTWNjU25iZXkwVXB1SWlJaUlpSWlJaU40L0RHM3BuWGMxSmhVZWUyNXFwZmFJRG5YaDJkZEJLN1dKaUlpSWlJaUlpT2o5eE5DVzNtbFBuK2RpOElacktCUVhhN3kyYTBOcitJeHVBNUZJNDZXSmlJaUlpSWlJaU9nOXh0Q1czbGw1aFdJTVdoK0lwSXc4amRmK3dOb1lSNmQwZ0tHK3JzWnJFeEVSRVJFUkVSSFIrNDJoTGIyVEpCSmd3dTR3QkQ5TTEzaHRRMzFkL0Q3VkRUWE1EVFZlbTRpSWlJaUlpSWlJaUtFdHZaTTJuYnVQWHkvSGFxWDIxcS9ib0hWZEM2M1VKaUlpSWlJaUlpSWlZbWhMNzV3TGQxTXdiWCs0Vm1wUDdONEFJOTNxYXFVMkVSRVJFUkVSRVJFUndOQ1czakdQVTNNd1pPTTFpSXNsR3EvdDJ0QWFhNFovcVBHNlJFUkVSRVJFUkVSRXBURzBwWGRHVG9FWUE5ZGZSV3BtdnNaclZ6Y3pnSitISzZybzhVZUdpSWlJaUlpSWlJaTBpd2tVdlJNa0VtRHN6aERjZlB4QzQ3VjFkVVR3bmVRS08wc2pqZGNtSWlJaUlpSWlJaUlxaTZFdHZSTlduNDdHYjllZWFLVzI5K2N0MGNXaG1sWnFFeEVSRVJFUkVSRVJsY1hRbHQ1Nlp5T1Q4TU9oZjdSU2U2aHpIVXpyMlZncnRZbUlpSWlJaUlpSWlCUmhhRXR2dFFmSldSaTYrVHFLSlpwZmVLeTVuUm0yajI0TGtVampwWW1JaUlpSWlJaUlpSlJpYUV0dnJheThJbnk2TGhEUHN3czBYdHZNU0I5SHA3ckIxRkJQNDdXSmlJaUlpSWlJaUloVVlXaExieVdKQkJqbGN3T1I4UmxhcWI5M2ZIczBxbUdxbGRwRVJFUkVSRVJFUkVTcU1MU2x0OUt5azNkeE9DUmVLN1huOUcrSy9xMXJhYVUyRVJFUkVSRVJFUkZSZVJqYTBsdm4wcjBVelBXUDFFcnRYbzQxc1hCZ2M2M1VKaUlpSWlJaUlpSWlVZ2REVzNxcnBHVG1ZOWptSUswc1BHWnZZNEw5M3pwRFY0Y3JqeEVSRVJFUkVSRVIwWnZEMEpiZUdzVVNDYjdhRm95RUY3a2FyMjJvcjR2RGsxMWhiVnBGNDdXSmlJaUlpSWlJaUlncWdxRXR2VFZXbm9yR24vODgwMHJ0TFY4NXdjbmVVaXUxaVlpSWlJaUlpSWlJS29LaExiMFZBbVBTTU5zL1FpdTF2LzJvQVVaMXN0ZEtiU0lpSWlJaUlpSWlvb3BpYUV1VlhscFdBVDdmZkIzaVlzM1BzWFZ1WUlXMVgzeW84YnBFUkVSRVJFUkVSRVN2aXFFdFZXb1NDZkQxOWh1SVM4L1JlRzFyMHlydzkrZ0FBejMrR0JBUkVSRVJFUkVSVWVYQnRJb3F0YlVCMFRoeE0wRXJ0ZmVPZDBadEt5T3QxQ1lpSWlJaUlpSWlJbnBWREcycDBncCttSTRmRDJsbmp1MlBmUjNRcDJWTnJkUW1JaUlpSWlJaUlpSjZIUXh0cVZKNmtWT0lvWnV1bzFCY3JQSGFIUnBaWTlIZzVocXZTMFJFUkVSRVJFUkVwQWtNYmFuU2tVaUEwZHR2SURZMVcrTzFyVXlxNE9CRUYranI4dFFuSWlJaUlpSWlJcUxLaWNrVlZUb2IvN3FQbzZGUHRWSjc5N2oycUdObHJKWGFSRVJFUkVSRVJFUkVtc0RRbGlxVjBOam5tSEh3bGxacXoralRCUDArdE5WS2JTSWlJaUlpSWlJaUlrMWhhRXVWeHN2Y2tqbTJCVVdhbjJQcjBzQWFTNGEwMEhoZElpSWlJaUlpSWlJaVRXTm9TNVdDUkFLTTNSbUtCOGxaR3E5dHlUbTJSRVJFUkVSRVJFVDBGbUdLUlpYQzF2TVA0QnNjcDVYYXY0NXRoN28ybkdOTFJFUkVSRVJFUkVSdkI0YTI5TWFGUDNtQmFmdkR0Vkw3dTE2TjBiOTFMYTNVSmlJaUlpSWlJaUlpMGdhR3R2Ukc1UmFJTVd6emRlUnJZWTV0Ky9wV1dQWS9SNDNYSlNJaUlpSWlJaUlpMGlhR3R2UkdlZnBHNEc1aXBzYnJXaGpyNDlBa0YxVFI0eWxPUkVSRVJFUkVSRVJ2RnlaYTlNYWNqVXpDK3JNeFdxbTlhMHc3Mk51WWFLVTJFUkVSRVJFUkVSR1JOakcwcFRjaVBic0FvM3h1YUtYMjFKNk44R2tiTzYzVUppSWlJaUlpSWlJaTBqYUd0dlNmazBpQUNiK0dJZUZGcnNacnQ2MW5pUlZEVzJxOExoRVJFUkVSRVJFUjBYK0ZvUzM5NTM2Ny9nUyt3WEVhcjJ0bXBJOURrMXc1eDVhSWlJaUlpSWlJaU41cVRMZm9QL1VrTFFlVGRvZHBwZmJPTVcxUnZ4cm4yQklSRVJFUkVSRVIwZHVOb1MzOVo0b2xFb3p5dVlHTTNFS04xNTdVb3lFR3Q2MnQ4YnBFUkVSRVJFUkVSRVQvTllhMjlKOVpGeENEODFISkdxL2Jvclk1dkRuSGxvaUlpSWlJaUlpSTNoRU1iZWsvRVJtZmdWbStFUnF2YTZDbmc5OG1PTU9vaXE3R2F4TVJFUkVSRVJFUkViMEpERzFKNi9LTGlqRmlhekR5aTRvMVh0djc4MVp3ckcydThicEVSRVJFUkVSRVJFUnZDa05iMHJvRlIyN2oxcE1YR3EvN2NTdGJlUFJvcVBHNlJFUkVSRVJFUkVSRWJ4SkRXOUtxUy9kU3NPTFVYWTNYcldGdWlGMWoya0VrMG5ocElpSWlJaUlpSWlLaU40cWhMV25OeTl4Q2pOd1dESWxFODdWL0hkc08xYzBNTkYrWWlJaUlpSWlJaUlqb0RXTm9TMW96ZFg4NEhxZm1hTDV1ejBibzdWaFQ0M1dKaUlpSWlJaUlpSWdxQTRhMnBCVkhRcDdpMTh1eEdxL2JzbzQ1bHYzUFVlTjFpWWlJaUlpSWlJaUlLZ3VHdHFSeGlTL3lNRzVYaU1ickd1cnI0c0FFRnhqcTYycThOaEVSRVJFUkVSRVJVV1hCMEpZMFNpSUJ2djAxRkdsWkJScXZ2WHA0S3pTek05TjRYU0lpSWlJaUlpSWlvc3FFb1MxcDFNR2dKemgrTTBIamRmdTNyb1Z2dXpYUWVGMGlJaUlpSWlJaUlxTEtocUV0YVV6eXkzeE0zbnRUNDNWcm1odGkremR0SVJKcHZEUVJFUkVSRVJFUkVWR2x3OUNXTkdieTNwdGFHWXV3WjF4N1ZLdHFvUEc2UkVSRVJFUkVSRVJFbFJGRFc5S0lJeUZQNFJzY3AvRzYzL2RwRFBjV05UUmVsNGlJL25YanhnMTRlWGtoUHo5ZjVYNnhzYkh3OHZKQ1hKeDZ2KytYTFZ1RzBOQlFtVzBQSHo3RWdnVUxrSnljckZhTmRldldJVGc0V09VKzRlSGg4UGIyVnF0ZWFYRnhjVmkwYUJGT25EaFI0Y2NxYy9YcVZWeTdkZzNGeGNVVmZteFJVWkhHamtOS0lwSEEwOU1UQ3hZc1VMclAwYU5ITVg3OGVHUmtaS2hWOCs3ZHV5cjNqWWlJd0wxNzl5cDhySzlMSXBHb3ZMKzR1QmdYTGx3bzl6eFhSaFBuYzFtVjdYeXBESDc0NFFjY1BYcTBRbytKaUlpQWw1Y1hjbkp5S3Z4OHYvMzJHMjdmdnEzd3Z1VGtaQnc0Y0FBSkNab2YvU1YxN3R3NUxGdTJURzc3Mi9MK1ptWm00dEtsUzYvOGN3VUF6NTgveDZWTGx6UjRWUC95OWZWVit2NFNFUkZWZG5wditnQmVWNDY0QU1maWJ5QTQ3VDZlNWIxQW5yandUUi9TZSt2VE1acXYrUUNQTWZEeVdhWDNHK3JxbzZhaEJkcGJOOFNBMnUxZ3JGdEY4d2RCUlBRYXBrK2ZEbU5qWXl4ZXZGanR4N2k3dThQUTBGQ2pZYUlxQ1FrSnVIejVNcVpQbnc0REErVlhObVJrWk9EeTVjc1lOR2dRNnRTcFUyN2RjK2ZPb1duVHBtalRwbzJ3N2NXTEZ3Z01ETVRYWDMrdDFySDk4Y2Nmc0xHeFFmdjI3Wlh1RXg4Zmo0Q0FBTXljT1ZPdG1rREphNWt6Wnc0eU16UHgxVmRmcWYwNFZhS2lvdkR6enoramR1M2FjSEp5VXZtOUxPdlFvVU00Zi80OFZxNWNDVk5UVXdCQVRFd01JaUlpMUs3aDRPQ0FaczJheVd3N2UvWXNRa05ETVcvZVBJV1B5Yy9QeDhHREI5RzJiVnVZbTV1WCt4eXBxYW40N3J2djBLTkhEM3ovL2ZjSzkxbTllalZzYkd4ZUtVaC9WYWRQbjhhSkV5ZXdhdFVxR0JvYUt0eEgrdjRNR3pZTW8wZVBydkJ6YU9KOFZuUThsZVY4dVgvL1B2THk4dkRpeFF1a3BLUWdJU0VCc2JHeHlNL1B4L3IxNjFGVVZJU1hMMThpSnljSEwxKyt4SXNYTDVDYW1vcms1R1RFeDhmajZkT25XTGx5cFZybmtTbzNiOTZFbloxZGhSNlRrcEtDeTVjdnc4aklxRUsvQjZLam83RnIxeTRNSGp3WXpaczNsN3YvMHFWTDJMbHpKeHdjSEZDclZpMkZOWktUa3lzVVdKYjkzWG52M2oyY08zY09ucDZld2padC9UN1FoZ3NYTG1EOSt2V1lQWHMybWpScGdtZlBucW4xT0NjbkorSHI5ZXZYNCtyVnE1ZzJiUm8rL3ZoakFDWC9EbFpFMTY1ZE1XZk9ISmx0ang4L2hvK1BEL3IyN2F2dy9WWFh1WFBuWHZteFVucDZldWpTcFF1QWtnOUtjM056NWZicDNMa3pIang0Z01qSXlITHI5ZW5UQjFXcThPOGVJcUozM1ZzZDJ0NTY4Umlib3M4Z0pmL2xtejRVZWtQeXhJV0l6VTVCYkhZS3ppZmR4cVRHdmRES291NmJQaXdpSWtGeWNqSk1URXdVM3BlVGt3TmpZK1AvK0loS09yZ1NFeE9GMjgrZlB3Y0FQSDM2Vk9YeFNMc0prNU9UWmJwdHBTRkVkSFEwYXRTbzhVcWhUVVJFQk96dDdWRzFhdFVLUDdhaVVsSlM0T25wS1h3UHZ2bm1HNlg3RGh3NEVCTW5UaXkzWmxKU0VuNzY2U2NVRmhhaWMrZk91SExsU3JtUDZkNjl1L0MxcGFVbEhqeDRnRm16Wm1INTh1VXdOalpHZUhnNHRtM2Jwc1lyS2pGOCtIQ1prQ1lqSTBONC9LSkZpK1QyYjk2OE9aeWRuWkdlbm82QWdBQUVCQVRJN2RPb1VTTnMzcnhadUcxalk0TkJnd2JCejg4UEF3WU1RTU9HRFdYMlQwMU5SWHg4dkJDOEtCTWJHNHV4WThlcS9kb1VPWHYyM3c5MUxTMHRFUjBkamJWcjE4cUVYNlUxYjk0Y2JtNXU4UGYzeDZlZmZnb3JLeXVWOWJWNVBsZkc4MlhDaEFuQzEwWkdSckMydGthTkdqVlF2MzU5WkdSa0lDQWdRSzYram80T0xDd3NZRzF0alZxMWF1SHAwNmN3TnpmSGtTTkhsRDV2OWVyVjBiRmpSN1dQVXgwZmZmUVJMbHk0Z01qSVNHUmxaUWxCWjNuT25Ea0RrVWlFQVFNR0tMei8wcVZMc0xhMnhvY2ZmcWkweHBJbFN5clV5Vm42dkZWR0crK3Z0cHc3ZHc0V0ZoYm8xS2tUOXU3ZGk5OSsrMDJ0eDVYK1BreWFOQWxSVVZGWXUzWXRSQ0lSK3ZUcEkvTnpYRmhZaUZXclZxRjM3OTVLMzRzYU5lU3Z6RHR6NWd5QWt2TlowZTgzVlpvMGFZSzZkVXYrcGxEVUNWMVJKaVltUW1pN2NlTkdoZDNiWjgrZVJWaFlHTFp0MndaTFMwdUZkUW9LQ3BDZG5ZMnVYYnN5dENVaWVnKzh0YUh0clJlUDhWT0UzNXMrREtwRVV2SmY0cWNJUHl4MC9COWFXbnp3cGcrSGlBZ0FzRzNiTnVqb3lFOGptamx6SnU3ZnYxL2h5NEExSVRrNVdXR25vWWVIaDFxUFg3cDBxZkMxam82TzhJZnhwRW1UNE9IaG9UUUFVU1FoSVFFK1BqNjRjdVVLdnZ6eVM0d2NPUklBSUJhTGhYMGtFb2x3VzFkWFYrM2FpdHk5ZXhkZVhsNFFpVVJZdTNZdHpNek1GTzYzZWZObVJFWkdvbHUzYnVYV1RFMU54Y3laTTVHZW5nNEEyTDE3dDFySFVqcUU2OW16SjFKVFU3RnIxeTdNbXpjUFM1Y3V4WkFoUXpCa3lCQzFhcFh0U2hPTHhWaThlREhNek15d2N1VkszTDE3RjBaR1JxaGZ2NzZ3VDJKaUloWXVYSWpQUHZzTTNidDN4NlZMbCtUcVZLbFNCYytlUFVOaDRiOVhNcm01dVNFMk5oYloyZGx5NGYzNTgrY2hFb25RdFd0WGxjZHJabWFHeno3N1RPbjkvdjcrK09DREQxUjJXSmZtN095TXZuMzc0dVRKazNCeWNvS3JxNnZDc1JyMTZ0V0RpWWtKYnQ1VXZIQnE2ZmRFaytkemFaWHhmSkVhUFhvMEJnMGFwTExyZDlXcVZhaGF0U29zTEN4Z1lXRUJrWUtWWXJkczJhTDA4VTVPVHE4VTJpNWJ0a3l0anNlQkF3Y3F2Vy85K3ZWbzJyUXAvdnp6VHdEQTMzLy9EVnRiVzRTSGh5TThQQndBWUc5dmo2Wk5teUl1TGc1UlVWRm8wcVFKL1AzOTVXclZxRkVEblR0M3h0cTFheXY4V3R6ZDNaV2VINEQyM2w5TmUvandJVzdmdm8xaHc0WkJUKy9mUHl0VkJiY0hEeDdFOGVQSFpiYloyTmpBeThzTFU2ZE94Wm8xYTJCdWJpNXp2ajk5K2hRQTBLRkRCN2k2dXFwMWJObloyVGg1OGlRQUtIei95ak5od2dRaHRDMHZhTis5ZXpmMjdkdW5WaUF2M2I4MFB6OC91VURlMTlkWDRXT1ZqZE1nSXFKMzAxc1oydWFJQzdBcCtzeWJQZ3lxcERaR244YmFOcU00S29HSUtnVmxuYXZoNGVGS0wrUFd0bHExYXNuOGNYbnMyREZzM0xnUlI0OGVWZG1oZHV2V0xjeVlNUU5yMXF4Qml4WXQxSHF1alJzM1l1UEdqUUJLT2gybEljV0RCdzl3NE1BQlhMaHdBWFhyMXNXS0ZTdlF1blZyQUNXZHNNT0hEeGRxN042OVcvZ2pkK3JVcVZpM2JwM0M1MUlVVkp3K2ZScTZ1cm9RaThYdzkvZkhyNy8raXRxMWEyUGV2SGxLT3kxOWZYMFJGaGFHMmJObm8wNmRPc2pLeWdJQUdCb2F5Z1FUUUVud09XdldMS1NtcG1MWnNtVXlsODZYVlZSVWhCVXJWdUQ4K2ZNWVBIaXczUDNEaHcvSHc0Y1A4Zmp4WTJSbFpaWGJDYXFNV0N6Rzh1WExjZi8rZld6WXNBRzFhOWZHK3ZYcmtaQ1FnRTJiTnNIYTJob0FjT0xFQ1ppYm0yUGt5SkVJRHcvSGdRTUhZR05qZy83OSs4dlVHejE2dE1JNXhtVkQwWUNBQUp3K2ZSb1NpVVRtL1N0dDA2Wk5hTnk0TWF5c3JEQisvSGlscjhIZjN4K05HalZTdVU5WjQ4YU5RM0J3TUxadjN3NWJXMXVWd1lheXJydlNRWkVpcjNJK2wxWVp6NWZTcWxhdFd1NllocFl0VzVaYnAyd29KelZpeEFpWW01dmo2ZE9uaUkyTlZmcjRaOCtlNGVyVnF3QktQaVFvYmRTb1VlVSt2ekxWcWxVRFVETENReW9ySzB2bTlzQ0JBOUcwYVZNaDhMdDM3NTdDR2MzdDI3ZEg1ODZkQWNqL3psSms2dFNwNk5ldm45ckhxbzMzVjlNT0hUb0VBd01EREJvMFNHYTc5UHVzaUpHUmtjTHRqUnMzeHJoeDR4QVJFWUhXclZ1anFLZ0llWGw1QUNDY0s2YW1wc0x2NDlKTVRFemtQanc0ZXZRb2NuSnk4UFBQUDZ2OTRZOHFtWm1aZVBIaWhjTDdwTnVWelh1M3NySlNlc1VORVJHUkttOWxhSHNzL2daSElwQlNLZmt2Y1N6K0JvYlZkU3QvWnlJaUVxZzdIcUVpdnZqaUN5RUlNekF3UUh4OFBJQ1Nycm5hdFd0anhvd1o2TjY5dTB3M3NwV1ZGWGJ1M0FtZ0pEQWNPSEFnUHZua0V3QWx3VEVnMjZuMDk5OS95d1M3QUhEeDRrV2hSa0pDQWhZdVhJaUhEeDhDS0FrQVZJMUVrQ283aDNqMjdOa3luYmRSVVZHWVAzOCs4dkx5c0dqUkl0aloyYUd3c0JENit2cHl0ZExUMDdGNDhXSkVSRVRnczg4K1V4cEd6cGd4QTJLeEdFWkdSaW92TVMrdGJHQVNFeE9ENE9CZzRYc01BSjZlbmhnL2ZqejgvUHp3N2JmZjR2RGh3d2dLQ3NLYU5XdGdaR1FFVjFkWDlPelpFL3YzNzBldlhyMWtnanZwOS9IaHc0ZElTMHREdTNidEFKU01BS2hldmJwd1dmTDU4K2Z4NU1rVDlPclZDME9IRGhVZXYzTGxTbVJtWm1MaHdvVUtMMkhXRkdOalk4eWVQUnVXbHBhd3M3TlRxK3Z0enovL2hLMnRyY3JMMzB0N2xmTlpxcktlTDlvZ2tVZ1FIUjB0ODMyVnpzS3RXN2N1TGwrK2pCMDdkaWg5ZkVoSUNFSkNRZ0RJZHpsKzhjVVhHam5HZnYzNnlRWEEwdTd2ckt3c25EcDFDcDA2ZFpLYmt3b0FBd1lNVVBpK1RaMDZGYTFhdFpMYi9pb3psSUhLKy80Q0piUEVMMTY4aUg3OStzSEN3a0lqTlFjT0hDaDBTa3MvVEN4dCt2VHBDaC9uNCtNRGUzdDc0WFp5Y2pJT0hqeUk1czJibzE2OWVtb3ZuaW1sYUdiNzZkT255eDFQb2V4OW5qNTlPdnIwNlZPaFkxQjJ6R2xwYVJXcVEwUkViN2UzTXJRTlRydi9wZytCS3JuZ3RQc01iWW5vdGExWnN3YW5UcDJDcDZlblRBZGVmbjQrQmc0Y0NJbEVnaU5IanNoMERoMDVjZ1JidG16QnRHblQwTGR2WDdsRnhVcDNnK2JsNVFtM0ZRVk1ZckVZQnc0Y3dKOS8vb24wOUhSVXIxNGRRNFlNS2JkYjYxVVhNbE4zUEVKRldGcGF5dndCTEEyNXZ2dnVPL1RwMDBlbU8rckFnUU53ZG5aRy9mcjFaUjVqYm00dTNKYUd0cVVYQlpJR0JvcTJTYjgyTXpQRDU1OS9qb01IRCtMUW9VTnl4eWtXaXpGbXpCaDA2TkJCNGF6VjBpR2tSQ0tCcjY4dmZ2MzFWMkg4Z0xXMU5jYU9IWXY2OWV0ajRjS0ZNaDNMUVVGQldMVnFGVEl5TWpCaHdnU1ZvWXEwKzdxZ29FRGxKZWFsbGEzbjRPQ0FiZHUySVQ4L1grWVAvNmxUcDhMZTNoNXhjWEdJajQ5SFFrSUNDZ29LaEgwKytlUVRkT25TUlFqbnpjek1oSG11UlVWRldMNThPVjY4ZUlGZmYvMFZCZ1lHV0x0MkxjUmlNZGF1WFlzcVZhcGcrL2J0d3JHWGZ2OXljbkpRcTFZdHRSYXZlMTFsTzhBZlBIZ0FHeHNiaFhOcGMzSnlzSFhyVnRTcFV3Y2JObXhRcS82cm5NLzE2dFdyMU9kTGFldldyWlByWkMvNyswOGRlL2Z1eFlrVEovRExMNzhJSHh3OGVQQUFRTW1jNUNaTm1zREZ4VVhoWThlT0hZc3VYYnBneElnUktwK2pxS2hJNkh5L2YvOCtsaXhaZ25IanhzblY5Zkh4Z1pPVGsxeFhzNzYrdnRKNXhiNit2c2pMeThQdzRjTVZqbVFSaThWeVhmZEF5V1grbWp6UE5mMythdExXclZzaEZvdGZhNEV2VlZ4ZFhZWGY2YWRPblVKNGVEaG16NTR0czA5TVRBeDI3ZG9sOTlnTkd6YWdvS0FBa3laTmdyZTN0OUp4S01xbytzRG41TW1UY3JOa3QyL2Zqc09IRHd0ak42VFMwOU5sL3UyUSt1dXZ2N0I4K1hLVngvQ3FRVDhSRWIxYjNzclE5bG1lNGt0VGlLUjRqaENSSmpnN08rUFVxVk80ZWZPbVRHaHg2OWJTYmtqb0FBQWdBRWxFUVZRdFljYm5QLy84QTJkblorRSs2VnhFWlpkalNpODlQMzc4T1BUMDlGUXUyTFI2OVdxRWg0ZWpUWnMyU0U1T1JtaG9LTmF0V3djVEV4TzFacTFXbExyakVUU2hXYk5tQ2k5bnpjL1BsNW03cWduR3hzYnc5dmJHK2ZQbkFVRGhaY1lYTGx4QVRrNE8zTjNkeTcwTU9TMHREWDUrZm1qU3BBbm16cDBMR3hzYkFDV1hiVy9hdEFuZmZmY2RsaTVkQ2gwZEhmajQrT0N2di82Q2pZME52TDI5RlY1YVBtdldMS0dyRUNnSkRLcFVxYUwyZkVSRnFsZXZydFpjUzFYQndQRGh3L0gxMTE4REtBa2xIajE2aE9YTGx3c2ZVbmg1ZVdIeTVNbVlNMmNPbkoyZGtacWFpa2FOR3Nrc2NpZVJTSkNVbEtSeURNRHJDZ2dJUUVaR2huQmJPdmRUSXBGZ3laSWx5TS9QaDVlWGw5eDU1ZWZuaCt6c2JIejU1WmV2ZlF5cXptY3pNN05LZjc1SWpSdzVVbVllc2FMelEvcHpwSWlCZ1FFNmRPaUFFU05HNE9MRmkxaTZkQ25XcjE4UFhWMWQzTDU5R3lLUkNNMmFOWU9wcVNuTXpNeFFXRmlvY0RHbHFsV3J5blJPbGlhUlNEQjE2bFRVcVZNSE0yZk9CRkR5d1U1Y1hCekN3c0prUXR1NHVEajQrdm9pUFQxZDdYT3dzTEFRZ1lHQjZOYXRtOXhDZTFKaXNWaGhwMjFxYW1xRnV6ckwwdWI3cXlraElTRzRmdjI2MHZzck1sTlgwZXNGU242SFZhOWVIVUJKYUd0blp5ZDArYXR5N05neFhMOStIUU1IRGtTalJvMndZc1VLdFkvbFZZbkY0Z3JOVzA5TFMwT05HaldFcXpuT25Ea2p6TjN0M2JzM1hGeGNoUEMvN1BpaW5Kd2NwS1dsL1NlTGRoSVIwWnYzVm9hMmVlTEM4bmVpOXhyUEVhTDNtemhmZ3J6blJTak1LWWE0c0JqRmhSSVkyK2pEcEtiOEg5bXFPRGs1UVY5Zlh3aGlwVUpDUW1CcWFvckN3a0tFaG9ZS29hMUVJa0ZFUkFUcTE2K3ZkS2JmNU1tVEFmd2Iya3B2bDVXWGw0ZUVoQVRzM0xsVHVGUmR1dGpKaVJNbnRCTGFha3QrZmo1aVkyT1JsSlFrL0tFcGtVaGs5c25OemNYejU4L3h3UWZhWDBoU1ZhRHc0NDgvbHZ0NEd4c2JyRm16QnJWcTFaTDVRMzNBZ0FFd05EVEVxbFdyTUduU0pPVGw1U0UzTnhkOSt2VEJ1SEhqbEFiaUF3Y09oSnViRzY1ZHU2Wnc4YXhYcFNyazJiVnJGMzc3N1RlMWdxQnIxNjdoOE9IREdEWnNtTXljVmpzN084eWZQeCtlbnA1bzBLQUJKaytlak16TVRPemR1MWZvZ295UGowZHVicTVNWUxwMTYxYTFqajhtSnFiY2ZRY09IQWcvUHorWithalMwRllrRW1ISmtpV1lPM2N1cGt5WmdoOSsrRUdZUVpxUWtBQS9QeiswYWRPbXd2TXVLM28rdnkzbkN5RGZTYXpJa2lWTFZENitRNGNPTURFeHdZd1pNK0RwNllsOSsvYmhxNisrUW5Cd01Cd2NIR0JxYWdxeFdJeHAwNmFoWWNPR21EcDFhb1dPVVNRU3djREFBSUdCZ2NKNVZxMWFOVlNyVmszdWQ3VzB3N0lpNzdHK3ZqNThmSHlRbUppSStmUG5ZL3o0OGJDenN4UHVsMGdra0Vna01xR3RycTR1ek16TXNHblRKaFFWRmNuVk5ETXpVeGhPSzZMTjkxY1RwRE9BbGMyWEJmNGRxYUtJdjc4L1RwMDZKZHhXNS9VK2ZmcFVXQlNzUEpjdlg0YTl2VDBHRFJxRWxKUVV0UjVUbXFwNXZBRFF0MjlmcGZlcEcxYW5wNmZEeHNaRytHQ2lXN2R1c0xLeWdsZ3NSbkZ4TWN6TXpJUVBvcVJ6ZlRNek00VUZPYzNNekpDWm1hbTBVNXlJaU40ZGIyVm9TMFJFVkpwRUFtUS9LOFRMSi9uSVNpeEFZWGF4M0Q0aUhSR2FETEtFcm9IOHJFbGxEQTBOMGJKbFM0U0doaUl4TVJHMnRyWUFTa0xibGkxYklpTWpBMkZoWWNMKzkrL2ZSMVpXbGpCLzlYVk5tREJCWnJib0o1OThnbjM3OWdteldUVk4xYXJyNm9xUGo4ZVpNMmVFYnJOZHUzWmgwNlpOa0Vna3NMUzBGQUtmMjdkdnc5N2VIaUtSQ0lXRmhUaDgrREJFSXBIQ0JjN2k0dUt3WmNzVzNMdDNEejE2OUhqbFk2dGF0U3JxMTYrUHVYUG5DdHV1WDc4dVhPNi9jdVZLaGQxekFMQm56eDZaZWF5S2dxMk1qQXdrSlNYQjBOQVE2ZW5wY0hSMHhMaHg0K0RnNEtEeXVLU0JVa3BLaWx4b29Tb0VVTGF3VVVGQkFaNC9mNjd5T2JPenN3RUFTVWxKS3ZmTHljbkJpaFVyOE9HSEgyTFlzR0V5OThYRnhlSGh3NGVZTjI4ZW5KeWNZR1JraEpDUUVCUVdGaUlxS2dxT2pvNklpSWdBQURSdDJsUjRuTG9ydVQ5NThnUlBuanhSdVUvbnpwM2g0K01Eb09ROTJydDNyOHo5TldyVXdMcDE2N0JvMFNJc1hyd1lJMGFNd1BEaHc3Rml4UXFJUkNKTW16Wk5aWDFObmMrVitYd3ByV3kzc0NLbGczNTNkM2Q4ODgwMytQenp6K1gyYzNKeVFyOSsvZkRiYjcraGZ2MzZpSXlNRkdaSjYrcnFvbW5UcHZqOTk5L1J0V3RYaFhOZ3k1SklKTUx4dFcvZkh1SGg0Y0tpVlVCSnQvT2xTNWVRbFpVbEJONmhvYUhRMGRGUjJLSDU4dVZMcFl1aEdSa1p3ZFRVRkpHUmtaZy9mejQyYk5nZ3pQdVdocktsZjFkWVdWbmg4T0hENWI0R2RXanovZFdFWGJ0MklTVWxCUjRlSG5Jelo2VlVCZjlsTzBTVnZkNnlyL1hSbzBlNGNPR0N3cHJTa1RhR2hvYVlQbjA2R2pkdWpCOS8vQkVKQ1FubHZwNnl5dnNnYSt2V3JYTC9UdXpac3djM2I5N0VtalZyWkxablpHVGd1KysrazZ1UmxwWW1NOEtuY2VQR2FOeTRNU0lqSXhYdUQwQlk5TEFpeDBwRVJHOC9oclpFUlBUV2toUURMeDdtSVNVeUY0WFpZcTA4aDR1TEMwSkRReEVlSGc1Ylcxc2tKU1VoTGk0T1E0WU1RVnBhR25idjNvMjB0RFJZVzFzTDgxWkxqMHQ0VlhwNmVtalVxSkhNTmlzcksranI2eU1uSjBkbXU2SjVuRVZGUlhMYmxYWDFTbTNjdUZFSUpzNmNPWU5EaHc3Si9JRjY5KzVkaFplYUhqMTZGUHYyN1FNQS9QNzc3d0JLTHBOdTNMZ3g2dFdyaDNyMTZzSGUzaDcyOXZhd3NyS0NpNHVMM094TUF3TURqQjA3VnJnY05qWTJWcmdNKzl5NWN3QWdFK3lVdmdSWkdsQ1czcGFlbmk1M25HM2J0a1hidG0yUmw1ZUh3TUJBSEQ5K0hMZHYzNGFycXl2Q3dzTGc2K3VMbVRObnluUkRwcWVuQzNPTG16VnJKbGRUSXBFZ1BEd2NwMCtmeHVYTGwxRllXQWhyYTJ1TUhEbFNDSk9rc3p4TDA5SFJRYjE2OWVTMksrTHU3aTYzVUphM3Q3ZlMvU01qSTlYcUdBWlE3dHhRb0dTUkxUczdPMHllUEJrdUxpNFlNMllNZ0pMNXphZE9uY0t1WGJ1RWtRa3RXclNBbnA0ZXJseTVBa2RIUjF5OWVoWFZxbFdUQ1hIVUNScmMzZDNSdlh0M2VIcDZxdlU2VkRFMk5zYml4WXV4WWNNRzdOMjdGd0VCQVVoS1NzTE1tVE5SczJaTnVmMjFjVDVMVmNielJYcGMwdWRScHFpb3FFS1hnQU1sWVZwd2NEQVdMMTRNSFIwZG1ROWR2dnJxSzF5NGNBRnIxcXpCOXUzYkZjNklMYTMwS0lYMjdkdGoyN1p0Q0F3TWxBbHRMMTY4aUtpb0tMUnIxdzVGUlVVSUR3OUg4K2JORlhZdG56dDNUdmpkb2tqMTZ0WHh3dzgvWU42OGVmRDI5c2FDQlF1RTd3TUFtYzVaZFVjaVdGcGFxaHhCbzQ1WGVYODFxWHIxNnVqY3ViTmFvd3BleDZ2ODdPdnE2Z3JqUFdiTm1vWDgvSHkxSDN2czJERmN2bnk1M1AxcTE2NHQxeld0cTZzTFUxTlR1YkRheE1SRVlZMzA5SFJZV1ZuSm5EZWx6NHVsUzVjSy8vNmZQbjBhMjdkdng1NDllNFIvbjArY09DR3o4Q1lSRWIyN0dOb1NFZEZiS1RldENFK3ZaU0kvUXo2czFkRVR3Y0JDRndaVmRhRlRSUWU2K2lLWTFOQ3ZVSmV0bExPek16WnQyb1R3OEhEMDZkTUhJU0VoRUlsRWNIRnhRVkpTRW5idjNvM1EwRkQwN05rVHQyN2RncG1abWNKd3I2TDA5UFFVZHIzcDZ1b0s4M1Nsamg4L0xyZGZVVkdSM0habG9lMkFBUU13WU1BQW1XM1N5eTVMLzRGYXAwNGRoWjFlMWF0WFI3Tm16ZENnUVFNMGFOQUE5ZXJWZzUyZG5kS3V2VVdMRmlFakl3TXZYNzRVWHBPMXRiWFFWU3lkblN1OTNhMWJONHdkT3hiVnFsWERIMy84QVVEeHJFMWw4MW56OC9NUkhSMk5PM2Z1NE5hdFcvam5uMzlRVkZRRU56YzNiTjY4R1FZR0JsaTRjQ0hPblR1SEtsV3E0THZ2dmtOa1pDUk9uanlKaXhjdnd0allHQjk5OUpGd0tYWmhZU0Z1M2JxRmE5ZXU0Y3FWSzNJQmNWcGFXcm1YOVZka29iaG16WnFoWjgrZU10dFVoVFN0VzdmR3laTW4xYW90ZGUvZVBUeDgrRkRoQ3VmUzk3OTc5KzdZdVhNbjh2UHpNWGp3WUp3K2ZScmR1M2VYV1FETzBOQVFiZHUyeGJsejUvRHh4eDhqSkNSRW1PUDhKdW5xNm1McTFLbUlqbzVHVEV3TXFsYXRDa2RIUjRYN2F2cDhydXpuaS9RWWdaSTUycXRYcjFhNFQzWjJ0c3lpaStvd01qTEM1TW1UTVhmdVhEZzRPTURhMmxxNHo4VEVCS05HamNLYU5Xdmc2K3VMNGNPSHE2eVZuWjB0aEZaMTY5WkZqUm8xRUJ3Y2pFbVRKZ0dBTUlMajd0MjdhTmV1SFNJakk1R1RrNE1PSFRvb3JOZTVjMmU1cXd2S2RqbTZ1TGlnZi8vK09INzhPSDcvL1hkOCt1bW53dmVxZExlbHVvdEdhYUliOWxYZVgwM3ExcTBiZXZmdUxYVHJhMHRGRjc4cnE3eU85Ykt1WGJzR1FMYWpXNUg0K0hpNVR0dms1R1FZR0JqSWhmZWxaMjJYbHBhV2hvaUlDRnk4ZUZIWU5uandZSFRzMkJGQXljK0c5TjlnNldKMFZhdFdGWUxkMGxmZ0VCSFJ1NDJoTFJFUnZYVlNiK2NpK1ZZMlNvK1IxRFBRZ1hsOUE1aC9ZQUJEYXoyb2NaV3ZXbXh0YlZHblRoMWhWbUpJU0FpYU5Ha0NTMHRMV0ZoWXdNek1ER0ZoWVhCM2QwZEVSQVJjWEZ6VXVzUllrOHAyTHJxN3U1Y2I4cFRYR1NiOVkxUFJINmlsNmV2cnc4M05EVzV1YmhVNDRwSlFXTms4dnJwMTYyTG16Sm5vMkxFakJnd1lnTHAxNjhyTkdTejltdi80NHcrc1c3ZE9adHVmZi80cGhFK1ptWm1ZTldzV3hHSXhXclJvZ1RGanhxQkxseTZRU0NRNGRPZ1FqaDgvamxhdFdxRlBuejdZdW5VcmJ0eTRnZFRVVkJnYkcyUHUzTGx3ZG5hVzZRSzhmdjA2dkx5OG9LdXJpelp0MmlBM054Y1JFUkZZdjM2OVdxLzl3SUVERlY3TnZDSkVJcEhhOHpPbGdvS0NjT2pRSWJud3ZyUmh3NGFob0tBQSsvYnR3OFdMRjZHcnF5c3NWRlphbno1OWNQMzZkY3laTXdmRnhjVUtnK0QvV2xaV0ZsYXNXSUdZbUJpNHVyb2lORFFVSGg0ZW1EZHZubHpYb3FiUDU4cCt2Z0FRdXZlblQ1OHVNNktrZEJqNTlPbFRZUkcxaXBEKzdyeDc5eTZ1WGJzR1YxZFg0YjdldlhzaklDQkFyVEE0UFQwZGxwYVd3dTFXclZvaElDQUFDUWtKcUZXcmxqQWZOQ1ltQmtESk9RMUFhV2hyYlcydGNCeExXV1BHakVGUVVCRE9uRG1EL3YzN282Q2dBQURrZnNaS0I3S0tmaWRWWkhHdXlremFQYTRxdEZYVndmejQ4V08xbnlzMk5sWmg1N2tpcnh2eVNuL0hLMXNjVDJyOCtQRks3MU0zdkMvYkpkdTNiOThLZnlCQ1JFVHZCNGEyUkVUMDFwQklnTVFiV1hnZWt5ZHMwNjBpUWpWSFkxZzJOSVNPbm5iQ1VtZG5aL2o3KytQUm8wZTRlZk1tL3ZlLy93RW9DY2ZhdEdtRHNMQXd4TVRFSURzN3UwS2pFY291WHZSZlV2ZVBTMVYvb0FJbDNiZWxGNTFSdGJLOE1qbzZPdWpTcFl0dzI4TENRcTZUN0hYWTJOaGc0OGFOcUZHakJnd05EUkVaR1FrZkh4OWN1SEFCVmF0V3hiUnAwOUMxYTFkaFBxT2xwU1VXTDE0TUR3OFBtSnFheWwyMjNhbFRKeXhZc0FBdFc3YUVtWmtaTm0vZWpJaUlDSm01cmFxVW5tV29MWU1IRHhZNlB5dWliTEJVOWdPQnI3NzZDbzhlUGNMVnExZlJwazBiaFl2MnVMcTZvbDY5ZW5qMDZCR2NuWjFsRmlGN0U0S0RnN0YyN1Zxa3BhVmh6Smd4R0RwMEtPN2N1U01zb2pacDBpU2xjNmcxY1Q2L0RlZUx0UHUzYWRPbU1wZDQrL3Y3QzkydGQrN2NRY3VXTFN0VU55WW1Cci8vL2pzNmR1eUltSmdZckZxMUNqNCtQa0w0cXFPamc3VnIxNVpiUnlLUklERXhVZWIzNjRjZmZvaUFnQUNFaFlXaFZxMWFzTEN3Z0lXRkJlTGo0d0VBZ1lHQnFGKy92a3duK0tzd01qTEN6ei8vakpvMWEwSkhSMGU0NUw1c3QyTmVYcDdjNGxIS09pM2ZkY3VXTGROSW5ldlhyMlBIamgxcTdmdTZvYTIwaXpVN08xdGhhRHRreUJBOGUvWU1JcEVJSGg0ZXd2YUhEeDlpL1BqeG1EbHpwdHkvV3k5ZnZzVE1tVE5oWm1hbTlIbUxpb3BRVUZBZ0U5cE9tVEpGYmo5TnpKd25JcUszRDBOYklpSjZheVRmekpZSmJFMXJWWUdkaXluMGpDbys5cUFpWEZ4YzRPL3ZEejgvUDJSblo4dDBpclZ0Mnhibno1L0hpUk1ub0tPamc3WnQyNnBWMDhqSUNMbTV1Y2pJeUhnakswQXJteXQ2NmRJbGJOeTRFZGJXMXJoLy96NGNIUjNScUZFamZQUE5OMnAxYjZwYVdWNlpzaUdYcG9uRllqeDc5Z3pIangvSHRXdlhrSnFhQ2pzN080d2ZQeDY5ZS9kR1pHUWt4bzhmajh6TVRMUnIxdzZ4c2JGbzBLQUJCZ3dZZ0RWcjFtRHo1czFDY0NVbHZZeFZtNlFkZldYbnBhcGp3NFlOd2tyakFCQWRIWTJNakF5bGN5aWxLN3FyV3ZVZEtBbmhRa0pDWUd4c2pORFFVR3pkdWxVdTJNL0l5QkE2TjR1S2lsQmNYS3h5VnFxMjNMbHpCM3YzN2tWSVNBaHExcXlKVmF0V0NaMlZ6Wm8xdy9yMTZ6RnIxaXlzWDc4ZXNiR3htRGh4b3R6TVZrMmR6NVg5ZkltUGo0ZElKSkpaYkEvNGQwektuVHQzaE1YUzFKV2RuWTNGaXhmRDBOQVFreWRQeHVQSGovSEREejlnOWVyVldMUm9VWVdPTHpZMkZ2bjUrV2pZc0tHd1Rkb2hmZnYyYmFIRDFkdmJHN1ZyMThhREJ3K1FrSkNBVWFOR1ZlaDVsS2xidDY3d3RUU1FMUnZhYnQyNlZXN014V2VmZmFhd25vT0RnOElQUEZSNW5mZTNQRStlUEVGK2ZyN2NIUFdLMHRIUmdZNk9EczZjT2FOMG41MDdkK0xRb1VQbDFpcjlvYWFxT2RnSER4NVVPOWhWeGNyS0NnQ1FtcG9LUzB0TGpCZ3hBaE1uVHBUcDFPN1FvUVBtenAyTG9xSWllSGg0UUU5UEQvNysvakF3TUZEWTBXMW1abGJ1NkJQcDcwcGpZMk9JUkNMbzZPaGc5dXpad29kZDU4NmR3Lzc5KzJWbXp1Zmw1UWxqRTRpSTZOM0cwSmFJaU40S0dZL3o4WC9zM1hkWUZHZlhCdkI3SzcwalV1eUtJa1pFQVRHaXdSaDdESmJQbnFqUnZGRmpOQmdUalNhaXNaSVlZNjlZWGsyc0VjVVdOR0pCRkNNb2lnS0Nnb0FpSUFJQ1VwY3Q4LzNCdXlQTEZuWVJCT1g4cnN1RW5abmRlYmJDM25QbVBEbnhwZXhseXc0R3NITXpBdDVBSjRMMzNuc1BSa1pHQ0E4UFI5T21UUlVtQkpLSHRHRmhZWEIyZGxhYUdWc2RaMmRuUkVWRlljR0NCYkN4c2NIU3BVdnJaT3phU2s5UHg4NmRPM0gzN2wwc1hMZ1FqeDgvUmxKU0VsYXNXSUd0VzdkaSt2VHBtRHg1TXJ5OXZUVzJmMmlJczFsenVWd2NPWElFYVdscDhQTHl3a2NmZllUT25UdmozcjE3V0x4NE1XN2Z2ZzFYVjFlc1hyMGEvLzc3TDNzcSt1ZWZmNDRiTjI3Z3h4OS94UExseTdWK2JsOVhjWEV4MXE1ZGkwR0RCZ0VBQmc0Y3lFNjJWSm1tbm8xVnF3dlhyMStQKy9mdnc5cmFHaDk4OElIUzl2TDdwbW5XOStUa1pDeGN1QkRtNXVaWXYzNDkxcTVkaThEQVFBaUZRclpOUWxGUkVYNzY2U2RrWldXaFk4ZU9pSXFLd3JwMTZ6QjM3dHc2YlJzaWs4blkwK0pGSWhIdTNMa0RQejgvR0JvYVl2TGt5Umd6Wm96U1FRZDdlM3RzM0xnUml4WXR3clZyMXpCdTNEaU5iVGdhcXRwNHZjVEh4Nk5GaXhacVQ5RStmdnc0ZUR5ZTF1R3pSQ0xCenovL2pJeU1EUGo1K2NIUzBoS1dscFlZTW1RSWdvT0RjZmJzV1ozYVprUkdSZ0tBUXFWdmt5Wk5zSDc5ZW9XS1pYbUxoTkRRVUFCZ0o2V3FUVVZGUlFDZ0ZKcE5uejZkclZRUENRbkJqaDA3RUJnWXlLNnZIT0NxbWp4U25kcDRmalZoR0FiZmZQTU43T3pzc0czYnRocmRodHpreVpNeGVmSmtqZHRNblRwVjQ1a2VETVBnekpremVQSGl4UnZ0M2Rxc1dUTUFGYTJENUpPT3lwOXJPVGMzTnl4ZHVoVExseTlIWEZ3Y2V2VG9nWkNRRUV5Y09MSEdFOHpKOTJGZ1lJQk9uVG9wQmQ3eXFuUUhCd2NZR3hzak5UVVY4K2ZQeC96NTh6VitYaE5DQ0hrM1VHaExDQ0drd1N2TGt5RGozMWRmbml3NzZNUE9YZldzekhWQjNvc3lMQ3hNNmZSSFMwdEx0R25UQnNuSnllamV2YnZXdHpscjFpeXNXclVLS1NrcGJBVlZiZEVsYUVwTlRjWHg0OGNSRWhLQ2J0MjZZZGV1WGJDeXNtTDdEdkw1Zkh6Ly9mZTRjdVVLTm0zYWhELysrQU9EQmcxQzM3NTlhOVRmc2o1d09CeXNYTGtTQmdZR3lNM05SV2hvS0RadDJvVFUxRlEwYjk0Y2ZuNStiSkJaVUZEQTl2RFYxOWZIaWhVck1IZnVYTXlZTVFNelpzeEFyMTY5Nml4OGxNOUtQMlBHRE9UazVHRDQ4T0h3OVBURUJ4OThvTk5yUzVVbFM1Wmczcng1V0xseUpjUmlzYzZuRWtkR1JzTGYzeDlDb1JEKy92Nnd0cmJHNHNXTDhkMTMzeUUwTkJTalI0OUdhV2twL1B6ODhPalJJMHllUEJuanhvM0R3b1VMY2U3Y09SUVdGbUwrL1BsS0ZjdXF5RS9WMS9aeEZvdkZXTGx5SlNJaUltQm9hSWhseTVaaDRjS0YrUEhISDlHOWUzZTFNN2dERlpXa2E5YXNRVzV1cnM2VmovV3RObDh2TjI3Y1VPcnRLeGNURTRPd3NERDA2ZE9IclVhc2JsekxseTlIZEhRMFJvOGVyWENRWU5xMGFjakp5VkZiMGZuczJUTUFVR2hKd2pBTXpwMDdCMnRyYTZWSkhqdDE2cVIwR3d6RDRPTEZpK2pRb1FNY0hCelVqak1vS0FoQlFVSFYzcCtxNUFjSHFwN3lycSt2cnpSNWxEWm5VWlNVbEtoOHJkZmw1MEZscWFtcEtDNHUxcm1QYzFYWjJkazZYNGZENGJDL1IrUy9CNy83N2p2RXhNVGdzODgrZTYzeDZLcHQyN1lRQ0FTNGQrOGVHLzdiMmRrcGJkZTllM2Q4Ly8zM1dMbHlKVkpUVThIaGNNQXdET0xqNCtIbzZLalVUcWM2ZVhsNUFLQjBVRkFpa2FDc3JJeXR4RTFKU1FHWHkwVlpXUmxNVFUyeGZmdDJlSGg0Nkx3L1FnZ2hieGY2bENlRUVOS2d5Y1FNMHNJS0laTlduQ3BwMkVRQTIyNDFxMmg1SFg1K2ZtclhhVHI5VVYyQTJxeFpNMnpkdWxXbjZ3RFFlZ1o1VFVRaUVjNmZQNC9MbHk4akppWUc5dmIyV0xod29jb0tURGx2YjI5MDY5WU5SNDhleGY3OSs3RnIxeTQwYjk0Y3ZYdjN4b2dSSTlTZUJxeXJmZnYyd2NiR0JpS1JpUDJ5V3ZXVWRVRDFwRDdxSnZySnpzNUdjSEF3YnQyNmhRY1BIZ0NvcUpnYU8zWXMzTjNkWVd4c0RLbFVpdnYzNytQMDZkTUt3VkN6WnMyd2Z2MTZMRisrSE11V0xZT1BqdzltejU2dGNqKzZURFJVdFVxUFlSaDJ3aVl1bDR1Tkd6ZkMwZEZSNWVub1JVVkZLQ2dvZ0pHUkVRUUNBUnNpYWFwS016VTF4ZXJWcXpGLy9ud1lHUmtoUHo4ZmZENmZiZE1SRXhPak1sQXRLeXZEN3QyN2NmTGtTZGpiMjJQbHlwVnNFS2F2cjQrVksxZUN4K01oS1NrSi92NytlUEhpQmFaT25Zcng0OGNEQUpZdFc0YkZpeGNqUER3YzA2ZFB4MDgvL2FSVUVaaVltSWpseTVmRDJOZ1lRcUVRR1JrWkFLQjFpTHBreVJMY3ZIa1RjK2ZPaGEydExSWXZYb3hKa3liQnk4c0xPVGs1YkY5aVBwOFBvVkRJaGh6bDVlWHNQN0ZZalBMeWNuVHIxZzFXVmxhMStucFcxMU8xb2J4ZWJ0NjhpYWRQbjhMWDExZnB1aTlldklDL3Z6OEVBb0hXZmJBaklpSncvZnAxZlBqaGgvanl5eThWMWhrWkdXSGx5cFhzNVppWUdCdytmQmhHUmtiZ2NybUlqWTBGQUhUbzBJSGQ1c3laTTNqNjlDbW1USm1Dbkp3Y1RKZ3dRYXR4Wkdkbkt6M0dYMzMxRlVhT0hBbWdJdkR0MGFPSHd2cXFwOWtmUFhvVTJkblpzTE96ZzRtSkNiS3pzM0hreUJIdytYeUZNUUtxMnhhb2VvN3o4dkt3YnQwNm1KdWJReXFWNHZMbHkwcXY5YnIrUEtnc0xpNE9BRjQ3dE5YMmVhbE1JQkFnT0RnWVlyR1luVGd1T1RrWjgrZlBSLy8rL1hINDhHRUFiMllTTnowOVBiaTV1ZUhLbFN1d3RyWUdoOE5CaXhZdDJQWFBuajNEclZ1M0VCb2FpbnYzN3NIS3lnb2pSb3hnWDhQNzkrOEhuODlIOCtiTllXOXZEeHNiRzVpWm1jSEV4QVI2ZW5vUUNBU3dzN05EeDQ0ZDhmRGhRK1RsNWJIdEZUZ2NEbHEzYmcxZlgxODhlZklFWldWbGJHZ3ZOM2Z1WEtVeG56NTltbnJkRWtMSU80NUNXMElJSVExYVRud3B5b3NxZW5QeURiaG8zdHNFbkRmZkh2T2RJaFFLRVJFUmdmejhmSHo3N2JjWU1HQ0FWdFU2SmlZbW1EcDFLa2FQSG8xTGx5N2h3b1VMY0haMmhxR2hJUllzV0ZBclk3T3dzRUJaV1puQ0YxRlZWWG5WOVY0TkN3dkQzcjE3QVZUMENnd09Eb2FEZ3dObXpKaUJEejc0QU5iVzFtd2xZR1dXbHBhWU5tMmF3ako3ZTN0czNyd1pJU0VoR29QdGVmUG1WWGYzQUFEbnpwMWpneFU1cVZRS3NWZ01MeSt2YWl0U016TXpNWFBtVElWbFBCNVBiYjlhT1RNek0yemJ0ZzFjTGhkNzkrN0ZnUU1IRk5hck9sMmR3K0VnTGk0T1BYdjJ4SGZmZmFkVURXWnViZzZ4V0l5Tkd6ZWlyS3hNb1dvWnFEamwxOS9mSDF1MmJNR2xTNWZZVTMwcnM3T3pRMlptcHNKOTZkeTVNNFlQSDY3eC9zaFpXMXRqNHNTSjdQZ0RBZ0lRR0JpSTI3ZHY0OUtsU3hDTHhWcE4rc2ZoY1BEbm4zL1crdXRabllieWVvbUlpRURMbGkzUnBVc1hwZXZ1MmJNSDJkblptRE5uRG14dGJiVWFyNWVYRjJiUG5vMmhRNGRXV3kxdGJtNk9temR2c3MrUHNiRXhSb3dZb1ZBSmZ2MzZkVFlnWXhqbXRmclVWajRnMDc1OWU0d2JOMDVoZmRYUVZpUVNLVlhqNnVucFlkYXNXVXJQN2FSSmt6UzJZNUNIM3VibTVyaDkrelk3b1ptRmhRVm16Smloc08yYitEeVFpNDJOaGIyOXZVTGJuNXBZczJhTnp0ZVI5N3JtOFhnUUNBUndkSFRFNHNXTGxWNXJtdDZQTjI3Y1lOdGh2SzV4NDhiaDIyKy94YjU5KzlDdFd6ZVltWm5oNHNXTENBZ0l3SXNYTDhEaGNPRHM3SXk1YytlaWI5KytFQXFGR0RObURIdmc2OEdEQjBoSlNVRjZlanJ1M3IycjFGNUJmc0FpUGo2ZW5mZ1NBTWFPSFlzbVRacWdmZnYyYU5La0NVeE5UV0ZzYkF4VFUxUDJaeE1URTRWL1gzLzlOUTRjT0VDaExTR0V2T000VEgxT1hWMURJNjdxL2tjQmFYeUNlbjlmMzBNZ2hMd21TWmtNaVNmeklKTlUvS3BxMWM4TVJrMEY5VHlxZDROSUpJSlFLRlFicWtSRlJlSEtsU3Z3OWZWVldlbGExLzc0NHcvSVpESTRPam9xVklERng4Y2pMQ3hNYWZLcnFoSVNFbkRseWhWTW16WU5IQTRIVXFsVTZYNklSQ0pjdTNZTk1wa01RRVdZNHVMaW9uTWZ4ZURnWUZ5L2ZoMHJWcXpRYXZzVEowNGdKaVpHcVhvN056Y1hscGFXMVFaZFlyRVlseTVkQXNNd1lCZ0dYQzRYVGs1T0NwTWxWU2NwS1FuaDRlRmdHQVljRGdjT0RnN28wNmVQeXZDK3VMaFlZNHNCb0NJNDRuQTRHb085N094c3RkV3o4ajlINVpPVzZkS0NvcWlvcU5wK2tqS1pEQktKQkZLcEZES1pUR1dJeStWeXRXcmY4TG9hMnV0RkpCTGgwYU5IU3EwSGdJcDJJUmN2WG1TclU2dmFzV01IUEQwOTFiWldxQTB2WDc1RVdscWF5bFlJTlhYejVrM1kydG9xOVFUTnlNaUFrWkVSMjlhZ3BLUUV6NTgvaDBna2drUWlZU3NwcTc1T2hnd1pndG16WjJ2czAxdDFHL2xyVU4zejk2WStEeVpPbkloZXZYcFYrNWxhVldGaElRSURBOUduVDUvWERueUJpczhRYTJ0cnRqME5BRnk0Y0FFblQ1N1UyQU5ZbTIxMGNmUG1UVHg0OEFCRGh3NkZ1Yms1UkNJUnRtL2ZEaWNuSjdpN3U4UEt5a3JyMnlvdkw4ZkxseTlSVWxLaU1ORmJZV0Vobmp4NUFxRGlvRlBWQ1FDMWNlM2FOUmdiRzlmcGU0OFFRa2o5bzlDV3ZMTW90Q1hrN1pkNXN3Z3ZIbGJNMUczaUlFU0xQcWJWWElNUVFnZ2hoQkJDQ0huNzBRbW1oQkJDR3FUeUlpbnlFc3ZZeXpaZDZyNENqaEJDQ0NHRUVFSUlhUWdvdENXRUVOSWd2WGhRQnZtNUlLWXQ5S0J2UVczWUNTR0VFRUlJSVlRMERoVGFFa0lJYVhBWUdWQ1FJbUl2Titsc1VJK2pJWVFRUWdnaGhCQkMzaXdLYlFraGhEUTRSWm5sa0lncUpvZlN0K0JEMzV5cWJGNjlmWkVBQUNBQVNVUkJWQWtoaEJCQ0NDR0VOQjRVMmhKQ0NHbHc4cE5mVmRtYXQ5YXJ4NUVRUWdnaGhCQkNDQ0Z2SG9XMmhCQkNHaFJwT1lQQ3A2OUNXOU9XRk5vU1FnZ2hoQkJDQ0dsYzZIeFRRc2hiVHlabWtCTmZpc0swY3BRWFNTR1RNUFU5cEFhTnkrZEFhTXlEU1hNaHJEc2FnQ3ZnMVBlUUZCUS9Ld2RUMFJrQlJyWUNDQXpwK0NJaGhCQkNDQ0dFa01hRlFsdEN5RnV0K0prWTZSR0ZNTFlWd3Q3VEdIcm1QSEQ1RFN1RWJHaGtFZ2FpZkNueUhwVWhLVGdQRHA0bU1MSVYxUGV3V0VYUHhPelBKdmJDZWh3SklZUVFRZ2doaEJCU1B5aTBKWVM4dFlxZmlaSCtieUVjZXByQXFHbkRDUjBiT2k2ZkF3TnJQZ3lzalZHY0pVYjY5VUk0dk45d2d0dmlTcUd0SVQydmhCQkNDQ0dFRUVJYUlUcm5sQkR5VnBLSkdhUkhGTUxCaXdMYjEySFVWQUNIbmlaSWp5aUVURnovYlNYRXhUS1VGMG9CQUR3QkIvb1dkR3lSRUVJSUlZUVFRa2pqUTZFdEllU3RsQk5mQ21OYklZeHNLTEI5WFVaTkJUQzJGU0ludnJTK2g0TGlySEwyWjBNYkFUalU2WUlRUWdnaGhCQkNTQ05Fb1MwaDVLMVVtRllPaTdiNjlUMk1kNFpGVzMwVVBpMnZmc002VnBJdFlYK20xZ2lFRUVJSUlZUVFRaG9yQ20wSklXK2w4aUlwOU14NTlUMk1kNGFlT1k5dFMxQ2Z5dkplaGJZR2x0UWFnUkJDQ0NHRUVFSkk0MFNoTFNIa3JTU1RNT0R5NmR6NTJzTGxjeUNUMUc5UFcwWUdsT1c5Q282cG55MGhoQkJDQ0NHRWtNYUtRbHRDQ0NFTmd1aWxCSXlzSWpnV0dISEJFMUlvVHdnaGhCQkNDQ0drY2FMUWxoQkNTSU5ROW9LcWJBa2hoQkJDQ0NHRUVJQkNXMElJSVEyRXFPQlZQMXQ5Y3dwdENTR0VFRUlJSVlRMFhoVGFFa0lJYVJBcVQ0UW1OS1ZKNWdnaGhCQkNDQ0dFTkY0VTJoSkNDR2tReWd0bDdNOUNZL3IxUkFnaGhCQkNDQ0drOGFKdnhZUVFRaHFFOHFKS2xiWW1WR2xMQ0NHRUVFSUlJYVR4b3RDV0VFSkl2Wk9VeWlDVE1BQUFMcDhEdmo3OWVpS0VFRUlJSVlRUTBualJ0MkpDQ0NIMWpxcHNDU0dFRUVJSUlZU1FWMmg2N2pyU3hid2wycHZhS1N4N1d2SUMvK1k4ZkdOamNESjFRTUxMOURlMlAwSUlxU21GZnJZVTJoSkNDQ0dFRUVJSWFlUW90SzBEbGtKanpPdm9BeU8rSHJ0TUxKTmlYdlNmYjJ3TTQxdDZZVXlMOTNIaTZVM3NTN255eHZaTENDRTFVVjVZcWRLV0ppRWpoQkJDQ0NHRUVOTElVV2hiQjc1eTdLOFEyQUlBajhPRkhsZFE1L3ZtYzNpWTFYNGd2RzJjQVFERG0zbEF3a2h4SVBXYXh1dTFNTExHcHkxNzFmbjRWUEcvZjZKZTlrc0lhVGlvUFFJaGhCQkNDQ0dFRVBJS2hiYTF6TnZHR2U2V2JaV1djemtjK0hZWWdybTMvNEJJSnE2ei9UZlJONFdiWlJ1RlphT2E5MEM1VElLalQyNm92WjRwM3dEZHJkclYyYmdJSVVRVHhVcGJDbTBKSVlRUVFnZ2hoRFJ1ZEE1cUxiSTNzTUMwZHYwMHJwL2N4cnRPeDVCWm1vZGxzY2RRS2kxWFdENmhaUy80T0xqVjZiNEpJYVNtRkVKYnFyUWxoQkJDQ0NHRUVOTElVV2hiUy9TNEF2elFjUmdNZVVKMm1aU1I0Y1RUbXdyYkRiWnpSUTlyeHpvZFMySmhKdnp2bjRCWUpsVllQcVhOaHhobzE2Vk85MDBJSWJxU2xqT1Fsak1BQUM2UEE0RWgvV29paEJCQ0NDR0VFTks0VVh1RVdqTERzVDlhR0ZrckxEdjBPQnpIMGlMUXpOQlNvV1dDYi9zaHlDZzlnQ2ZGT1hVMm5wajhKOWp3TUJqZk9YMENUcVhsMDl2MVE2bTBIR0hQNHhXMmp5MUl3NGlyYStwc1BKWHQ4cHdCSzZIeEc5a1hJYVRoVTZpeU5lVkI0VU9MRUVJSUlZUVFRZ2hwaEtpY3FSYjhYM05QOVBuZnhGOXlDUzh6RVBRMEVnQ3dMVEVFeFJJUnUwNmZKOEJDNStFdzV1dlg2YmpDc3gvZ3Y4bVhGWlp4d01FMzdRZkRRMFhmWFVJSXFRK1ZRMXM5TTJxTlFBZ2hoQkJDQ0NHRVVHajdtdnJZT09PelZyMFZscjBVbDJKdHdobkltSXJUZlYrVUYyRkw0ajhLMjlqcW0rUEhUaU9neHhYVTZmaE9wMGZobjh5N0NzdDRIQzYrNy9nSjJoamIxT20rQ1NGRUd4VGFFa0lJSVlRUVFnZ2hpaWkwZlEydUZxMHdxLzBnaFdVeWhzR2FoTlBJRnIxVVdQNXZ6a09sL3JZZFRSM3dnN01QK0p5NkRTbDJQcnFJbVB3bkNzdENuOS9INHpwc3owQUlJZG9xTDZvYzJsTFhIa0lJSVlRUVFnZ2hoRUxiR3VwcTBRb0xuWWVEeDFGOENQZWxYRkVLU09YMnAxNUZYRUZhbGR0cGpXK2RQbGE2bmRva1pXUnNrTXlBd1grVFE3RXQ4VHlrakt6TzlrbElZN1o3OTI3NCtQaGd6NTQ5TmI2Ti92MzdvMy8vL3RpeFkwY3RqcXhoS2k5ODlWbWtaMHFWdG9RUVFnZ2hoQkJDQ0lXMk5lQmgyUllMblVkQXlGV3NDUHM3NHpaT3BkOVNlejBwSThPdjhhZVFYdkpDWVhsUDYvWjEzaXJocGJnVXErK2Znbi9jQ1kxakpJUzh2aE1uVHFDMHRCUW5UcHlvNzZHOEZlVHRFVGdjUUdoQ29TMGhoQkJDS2tpbDB1bzNJb1FRUXQ1UmRCNnFqbm8zY1lKdmh5RktsYkhYc2hPdys5R2xhcTlmS0M3RjB0aEEvT0k2QVpaQ1kzWjVONHZXV09ZeUJpdmlqcU5RWEZycjR3YUFwS0puS3BjdmRCNWVKL3VyN0haZWlsSnZYVUxlVlVPSERzV1pNMmZnNCtPamNidms1R1MwYWRQbURZMnFZWktXTTVDVVZWVGFDazE1cU1PVERocUZJMGVPb0tpb0NGOTg4VVY5RDRXOGd4aUd3Y0tGQzZHbnA0ZWxTNWVxM0NZb0tBam56cDNENnRXcllXWm05dHI3akl5TVJGeGNIQ1pQbmd3dVYvMEhoRVFpQVo5ZmUzL1d2bno1RXFhbXBpclhsWldWWWYzNjlSZzZkQ2plZSsrOVd0dG5YVHQ0OENEKytlY2Y3TnUzcjE3SHNXdlhMcmk0dUtCNzkrNzFPZzVkTUF5RDJOaFl0R3ZYRGdZR0J1enlrcElTWExwMENkMjdkNGVOamZaelJjVEV4S0J0MjdZd05EUlVXcGVjbkF4TFMwdVltNXZYeXRqZnBPTGlZaHc3ZGd3ZUhoN28yTEhqYTkvZTNyMTdjZVBHRFd6YnRnMGNEcWNXUmtnSUlZUzhYU2kwMVJJSHdOaVdQVEcyUlUrbGRYZnlVckRod1Zrd1d0NVd0dWdsbHNVR1lubm5zVEFSdlByRHI3MkpIWDd0OGlsV3g1OUVhbkYyN1F4Y0M5MnQydFg1UHZMS2krdDhINFEwRk5PblQ4ZjA2ZFBWcmc4TEM4T2VQWHVRbnA2T2tKQ1FOeml5aHFjMFY4eisvSzYyUnBnN2R5NE1EUTJ4WXNVS3JhL1R2MzkvNk92cjQvVHAwenJ0Njh5Wk16QXlNcUxROWcybzZYUDBOZ3NKQ1VGVVZCVDgvUHhVcmhlSlJEaDgrRERjM2QxckpiQUZnRnUzYmlFb0tBZ1RKMDVVRzlvZU9YSUVseTlmeHBvMWEyQnNYSEZBUERFeEVURXhNVnJ2eDhuSkNjN096Z0Fxd3Mzang0OGpJQ0FBbHBhV1N0dmV2SGtURnk5ZXhLQkJnNVRXcVJNZEhZM2s1R1N0dDYrcVhidDJjSEZ4cWZIMUFTQS9QeDhaR1JrS3l4aUdnVmdzVm5NTjNRbUZ3bXEzT1hMa0NLUlNxVTZoN2NXTEYyczhKaU1qSS9UbzBVUHI3UzlmdnF5MHJIWHIxcGc3ZHk0V0xGaUFqejc2aUYxKzY5WXRiTml3QVg1K2ZscUh0Z1VGQlZpOGVESGF0V3NIZjM5L2hZTU54Y1hGV0x4NE1YZzhIbmJ1M0tuVjQ5bVFGQmNYNCtqUm83aHk1UXAyN05qeDJnZFNYRjFkY2VEQUFZU0dodUxERHorc3BWRVNRZ2doYnc4S2JiVWc1UEx4VGZ2QjhHclNRV25kclJlUHNEcitGQ1NNYnFmdVBDN09nVi9NRVN6dFBBWm1nbGRIMmUwTXpQR3I2NmZZbmhpQ3k4L2pYbnZzamRuemV5WGc4am4vKzRkS1AzUEFxZlF6dTR3cS9NZ2JFaDhmai9UMDlQb2VSb05RbWlOaGZ6YXdycnNXTWZYcCtmUG5NREl5VXJtdXBLUkVaYVZWVFRBTWc5emNYTFJvMGFKV2JvK1F5Z29LQ2hBUUVBQUFXTDU4dWRMNlRwMDZ3ZFBURXk5ZXZNRDU4K2R4L3Z4NXBXMGNIUjJ4ZGV0V1RKMDZGV2xwYVVycjVTb2Z6R0tZaWtQaVBKNzZnem9XRmhaNDlPZ1JGaTVjaUY5Ly9SV0dob2FJam81bXg2dU5DUk1tc0tGdDc5NjljZWpRSWF4ZXZScS8vUElMQUNBMk5wYmQ5dHk1Y3pBME5BU1B4MU5ZWGxYbEt0d3JWNjdnekpreldvK25xaEVqUnJDaGJmLysvVlZ1TTJyVUtJMEhERldKaUloUUc4TFhSRWhJaU1yUXM2cW5UNTlxM003QXdFQWhhSlUvRHpYUnZIbHpwZEJXZnRBRnFLaWNydnlhVzdWcWxkSnRIRHg0RUowNmRVSllXQmo2OXUyTHAwK2ZBZ0F1WExnQVBUMDlOR3ZXVE9rMTdlRGdBQzZYaS9UMGRNaGtpdk5JVEpnd0FRY1BIc1RObXpmUnJGa3pkdm1lUFh1UW01dUwrZlBuSXlzclMrbCt2Q21hSGg5TmJHeHM4TmxubjJIWHJsMDRmUGd3UHZ2c3MycXY4OHN2djFRYnlxOWF0VXJsOHlMWDJBK0FFMElJZVhkUmFGdU5Gb2JXbU9zMEZDMk5ySlhXUmVRbVlVMzhhWjBEVzduSHhUbjQ2ZTVoTEhVWkE2dEtyUktFWEQ2KzZUQVluY3liNDcvSmwxRXNFZFY0L0kxWmRreUpUdHR6T0ZBYjZGWWYrbXBlVDRFd0lhcVZaTDhLYlUzczM2NktJbTBGQkFTb3JCQ2NOMjhla3BLU0VCUVVWQ3Y3ZWZueUpjUmlNWEp6YzNIZ3dBR2RyKy9zN0l5dVhidld5bGpJdTBVcWxXTEZpaFV3TlRYRm1qVnJrSkNRQUFNREE0WDJMcG1abVZpNmRDbEdqUnFGano3NkNHRmhZVXJob3J4cWNPellzWGo1OHFWVys1YkpaT0J3T0JwUGpSNHdZQUJ5Y25MdzMvLytGMzUrZnZEMzk4Zm8wYU14ZXZSb3JmWlJkWnpObXpmSDExOS9qZDkvL3gxbnpwekI0TUdEOGUyMzN5cGRiKzdjdVJwdnQycVFKQkFJRUJ3Y3JMVGQxcTFiRVJRVXBEWjRVaFhTdXJpNEtBU1J1Z1RVbGJWczJSTFRwazJyMFhVREFnTGc2T2lvVkFHcEtWeVR1M0hqQm03Y3VLRjJmZE9tVFJYdTM4R0RCMnMwUmdBMXF2YWNQWHMyK3ZidGkvRHdjR3pldkJubTV1YjQ4TU1QRVJBUWdJS0NBa3lkT2xWaGUxVmgrWkVqUjJCcGFZbXZ2LzRheGNXcXp6aGJ2SGl4eXVXcUhzTzNKWmdjT1hJa2twT1Q0ZWJtcHRYMjA2Wk53NmVmZmdvQVdMWnNHWGc4SG54OWZkbXErY29LQ3d2aDcrOFBIbytIbjMvK1dlUEJIRUlJSWVSZFFLR3RCb1B0WFBGNW16NUtFNDRCUU1pekdPeElDb0dVa1NsZlVRZnBwUyt3TVBvZ0ZuVWFpUlpWZ3VHUG1yNkhiaGF0c1QwcEJKRzVTYSsxSDAxR1hGMVRaN2Y5Tm1FWVFDcG1BTEcyalM2MHgrRkNNZERsY2NBVlZBbDlLeTFqUTEvZS85WlYzcGFuR0FwVElFemVWdEp5QnNWWjVRQUFnU0VYZXVidjVwY3ZkWlcwMGRIUmJDVlRiY2pKeVFFQVBIcjBDSThlUGRMNStxTkdqYUxRbGlpUlNxWDQ5ZGRma1pTVWhFMmJOcUZaczJiWXVIRWpNakl5c0dYTEZsaFpXUUVBVHA4K0RUTXpNMHlhTkFuUjBkRTRkT2dRcksydFZmYjJIamh3b01aOTNybHpCL2Z2M3djQVBIandBQUJVSG9nWVBIZ3cyNzVnd29RSlNFNU94dVBIajFGVVZLU3lyWUV1QmcwYWhKczNiMElrRW9ISDQ3RjlZRU5DUW5EZ3dBR3NXN2NPRmhZV3I3V1AxOUcrZlh1RlVGb2UydWJuNXlNdVR2V1pXcG1abVFDQThQQndkcG1YbDVmVzRYWlZBUUVCYU5HaWhkTDFxd3NYKy9mdnIzTlZjSk1tVFdvMHhwclMxOWVIc2JFeG9xS2k0T3JxQ29GQWdKNDllMkx6NXMxSVNVbEJTRWdJamgwN2hpTkhqdUNQUC83UStGbCs0c1FKTUF5RHNySXloZVVoSVNIWXZIa3pkdS9lRFd0cjVlS1F5aXIzMGExdlVxbFVxOVlnbHk2cG4rdWo4bXZFMHRLU2ZiOHVYTGdRUC83NEkvNzY2eThzV2JKRTRUb2lrUWcvLy93enlzdkxzV3paTXJScTFhcG1kNEFRUWdoNWkxQm9xMElUUFZOTWI5Y1BicGJLRXdReEFBNm1Ya05nbXZycUFGMWxpMTVpd2QyRCtNNXBxTkkrTFlSR1dPZzhIRGR5RXZGSDZoVmtsdWFydkkyUnpUMHhzVlh2YXZkRkFXMzlZR1FWQVpXMHZHNERZVzJxZ0hXcEZINlg1M3pZc1dNSEFnTUR3ZVB4Y09MRUNaVmZ1Q1pPbklobno1N2gvZmZmeDdKbHk1VFdYNzE2RmN1V0xRT0h3OEhSbzBmWkhvN3kyd1lVdjVpb3FwYXF2RXpURjkzbzZHZ2NPWElFOGZIeEtDOHZoNjJ0TGZyMDZZT3hZOGRDVDA5UCt6dmVnTHg4SW9MOHVKZnhPMXBsK3labFoxZjBRcDg5ZTNhMWsrQTFKRktwbEtxbEdyREV4RVJFUmtiaWwxOStZVS9qWHJCZ0FhWlBuNDZqUjQ5aXhvd1pPSGJzR0NJaUlyQnUzVG9ZR0JqZy9mZmZ4NEFCQTNEZ3dBRU1IRGhRNTgrb3lNaEk5ak5VYnUvZXZVcmJ2Zi8rK3dyaDdQZmZmdytwVkFvREF3TWNQMzVjcTMyTkhEbFM3YnJLYlFQczdlMEJWRlNJZW5oNG9GT25UZ0FxUHNOSGpCaUJtVE5uYXJXL3VwYVltSWlmZi81WjR6YVYxOWRGOVdaQlFZSEd0aEVBa0pHUm9SQWVWK1hsNVZYYnc5S1pXQ3hHUkVRRTJ5TzhTWk1tMkxkdkgrenQ3Y0V3RElLRGd6Rm8wQ0QyczdleXFxME00dUxpVkZackExQ3EybFdsSVZYWmNybmNHbFZuWDc5K0hiR3hzZXg3Q1ZEZjZ1UGF0V3RxMXdIQXJGbXpsSllGQlFXcHJNNGxoQkJDM21ZVTJsYkM0M0R4aVlNYnhyWHNDVDJ1Y20vRmNwa0VXeEwvUWRqeitGcmZkNm0wSEt2dUIyRmlxdzh3ckprSHFtWmxQYXdkNFdIVkZ1Y3o3K0xJazM5UklOYnQxSC95N3FyYlFMaEtvQ3RRcnZTdFBoUld2YjYrQTJFUER3OEVCZ1pDS3BVaUxpNU82VFMrek14TVBIdjJERURGTE04eW1VenBGSGY1SkRmdDJyV3J0VWwzVkFrS0NzSzJiZHZZM280QWtKYVdoai8vL0JNeE1URll2WHIxV3plcnNrek1JT2QrS1h2WnNrUHRWWnpXcG5YcjFpRTRPRmhwOGhtUlNJUVJJMGFBWVJnY1AzNWNvUXJxK1BIajJMWnRHK2JNbVlPUFAvNVlhY0txeWw5RXk4cksyTXVxdnBSTHBWSWNPblFJWjgrZXhZc1hMMkJqWTRQUm8wZGo2TkNoU3R2S0syMnJxOWpTWk9uU3BiaDI3Um83OXFybXpKbUR1TGc0Yk5xMENVNU9UZ0NBcEtRa25EcDFDbmZ2M3NYejU4L0I1L1BSdG0xYmpCczNUbTBmeWFOSGoyTFRwazI0ZXZVcVNrdEwyZnVlbUppSW1UTm53c3JLQ29jT0hWSjZYVDk1OGdSZmZQRUZuSnljc0duVHBocmZ6K284ZlBnUWYvMzFGMkppWWxCUVVBQmpZMk4wNmRKRlplOVBiWitqbWp4T0owNmNVTGh0VzF0YmpCOC9IZ01HREZBYXgvbno1M0h5NUVrOGZ2d1lRcUVRbnA2ZW1ERmpCajc3N0RPMVBTa1RFaEp3OE9CQnhNYkdvcXlzRExhMnR2RDI5c2E0Y2VQWW9OWEp5UWtCQVFFUWlVUUtQVHQ5ZlgzUnFsVXJwS1dsNGVuVHA4akl5RUI1ZVRtN3pTZWZmQUp2YjI4OGYvNGNBR0JxYXFyMTUyVGx5UnpYckZtRHExZXY0dVRKayt6NnMyZlBZdTNhdFJBSUZQOVdreDk4S3k4dng3WnQyN1RhbDZiUXRxcTR1RGdrSlNXcFBJaW5EWmxNcHJMWDc1TW5Ud0JBNVRwZHViaTRZUC8rL1NyWC9mbm5uL2pubjMvVXJqOTc5cXpHMjI3ZHVqWDd2dGNrTlRXMTJ1RDQrdlhydUg3OXV0cjFEU0drdkhuekprcEtTaFFtVEpNSGpwR1JrWGp5NUFtZVBIbUNRNGNPS1YyMzZ2aWRuSndVV2p6RXhNVEEzOThmZm41KzZOaXhZeDNkZzdyQjRYQjByczQrZS9ZczR1TGlZRzl2ajk5Ly81MWR2bWZQbmxvYmw3cmU4WVFRUXNqYmpFTGIvK2xxMFFxZnQrNmoxS0pBTHF1c0FML2VQNG1VNHVlMXRrOHJQUk9GeTdtaVF1eEx1WUxZZ2pSODAzNHdUQVdLcDBMeE9Gd010dStLRDV1K2g4dFpzVGlkRWFXMjhwYThQUmhBS2FSdktCZ1pBMms1NmlZUTVxa09kQlZEMzFmclh3MnFvcFhGNityY3VUUDA5ZlZSVmxhR2UvZnVLWVcydDIvZlpuOHVLaXBDWW1JaU9uUlFuSXhRWGtuazRlR2gxVDdscDljZVBueVkvWElzWDZaT2JHd3NIang0QUM4dkx3d2JOZ3ptNXVaNCtQQWhkdTNhaGJ5OFBFUkhSK1BpeFl2bzE2K2ZWbU5vQ0JnR3lJZ3NRbmxoUlQ5d0V3Y2g5TTBiNXE4alQwOVBCQWNINDg2ZE93cWg3ZDI3ZDlrWjErL2R1d2RQVDA5MlhYUjBOQUNvblJsZFhnVjc2dFFwOFBsOERCa3lSTzMrMTY1ZGkram9hTGk1dWVINTgrZUlpb3JDaGcwYllHUmtwTlJITWpjM0Z3RFkwOVZyWXNDQUFiaDI3UnJDd3NLVVF0dXNyQ3pjdjM5ZktiaFpzR0FCeXNySzhONTc3OEhWMVJVdlhyeEFaR1FrL1B6OHNHclZLcFh2ajQwYk4rTGV2WHZvMDZlUHdtUTdqbzZPYU51MkxSNDllb1I3OSs2aFM1Y3VDdGU3Y09FQ2dJclQ0dXZLdVhQbnNHN2RPakFNZ3k1ZHVzREJ3UUhaMmRscUF5WnRuNk9hUEU2Ly8vNDcrL21VbFpXRjI3ZHY0N2ZmZm9PeHNURjY5dXpKYnJkdDJ6YjI0SUducHljTURBd1FGUldGSDM3NFFXa0NKTG16Wjg5aS9mcjFFQWdFOFBUMGhKR1JFZUxpNHJCLy8zN2N1WE1IYTlhc1lYdUIydGpZYUt4Nms5TlVNVGhod2dSTW1USUZTVWxKdUhmdlhyVzNKUTlUSlJLSlVqZ3JmKy94K1h3c1hMZ1F0MjdkWXRlRmhJUkFLQlRXT1BRTER3OW5ENEFBd0xCaHc5aWZEeDQ4Q0h0N2U2V1FYVnRTcVJTLy9mYWIydldhMW1sTFQwOFBUWnMyVmJsTzNxcEYzZnExYTlkcXZPMVJvMFpwRmRxNnVMamc3Ny8vVnJ2KzQ0OC94c2lSSTlrS1ZrMk9IajFhN1RiYTh2RHdZRStwMStiMUVSb2FDbHRiVzlqYTJtTDQ4T0ZzWDlxUWtCQTIrTjZ6WjQ5Q1ZXMWFXcHJTKzBEVnBIdlhybDJEc2JFeFdyUm9vZFEyUVpXMHREUVlHaHErMXVlN0xtb3pOSmNmZUxhM3Q4ZWFOV3NVRGl6S0g3dVNraElVRmhicWZOc21KaWExTnBrbklZUVEwaEExekcvSmI1Q1RxUU0rYTlVYm5jeWFxZDBtNmtVeTFqMzRHOFVTRVRnQWp2ZitubDBuWldRWWRVM3pIN25xN09xdTJNdHJUUGg2aUdVU1JMMUl4cmUzOTJGT2h5SG9iSzQ4QzdnK1Q0REI5bDB4eU40VlY1N0hZOE9EWUtRVVplR2Z6THRLMi9acTRnUWovdHQ1Nm5SajBWQUQyN3JHU0JsSXBZQlVWUHVCc0RZRUFnRzZkT21DaUlnSWxRSENuVHQzQUZUTS9weWVubzdvNkdpRjBMYWtwSVR0RzZwdGFDdXYwS2xjRFZMNU5FRlZFaElTTUhUb1VQajYrckxMV3JWcWhSWXRXbUQyN05rQWdNdVhMOWRhYUJ0L09CZU1yRzZmRTRiOVR3VkpPWU1ub1MvQjRWWDBhSzdvMDF5cEd2dC8vMWU0ekFFNEZmOWhsM0VxYmZ2cU9oejJzcEdOQUVhMnltZFJhTkt0V3pjSUJBSTJpSlc3ZGVzV2pJMk5JUmFMRVJVVnhZYTJETU1nSmlZR2JkcTBVZHVEVWY2OHlVTmIrZVdxeXNyS2tKR1JnVDE3OXJCVmovdjI3Y1ArL2Z0eCt2UnBwZEJXSGlpb09tMjBPdklKY3p3OFBHQm1ab2JvNkdnVUZCUW9WRVpldm53WkRNTW9CYWJEaHcvSHNHSERZR0x5NmtEa21UTm5zR0hEQmdRR0JpcTlQMFFpRVI0L2ZveGR1M2FwYkVzeVpNZ1FiTnEwQ2FHaG9RcWhMY013dUhUcEVnd01ESlR1ZTIxSlRrN0doZzBib0srdmp4VXJWcUJ6NTg3c3Vxb3p1UU82UFVlNlBrNWxaV1Y0OXV3WmR1L2V6ZDcybmoxN2NPalFJUVFGQmJHaGJYUjBOSTRmUDQ0bVRacGczYnAxYkNBbkVvbXdhTkVpbEplWEs0MDdLU2tKR3pac2dKMmRIVmF2WGcwYkd4c0FGWS94bWpWcmNQNzhlWnc2ZFVxaENsVlRpUFBmLy80WEJ3OGUxQ3JvdVhmdm5sWlZzUEo5RnhjWEs3MU9KSktLQ1F3RkFnRkdqQmdCTHk4di9QdnZ2NGlNakt6MmRxdHovUGh4aGQ4Sjh0QTJMUzBOa1pHUjZObXpwMUt2enJTME5GeThlRkhwdGlvZjZKR1A5OFNKRTByYkJRUUU0T1RKazJxRFRsVlY3eWtwS1dvclkrWFA3NkpGaTlRR3RPcU1IVHNXLy9uUGY1U1dheFBheTNFNEhIYlNPWFc0WEc2MTJ3QTFuMkJORlRNek01MzZvSGJzMkJHWEwxOUdaR1FrdG16Wmd2RHdjT3pjdVJPWEwxK0d1Yms1Z0ZkOWd1V3FYZ1kwSDh6NDhzc3Z0UjVQNzk2OTFVNWMxaEF4RElNZE8zYmcyTEZqYU51MkxWYXVYS2syZFA3Nzc3OXI5RnpQbWpWTDRjQUtJWVFROHE1cDFLRnRKN1BtV09FeVZ1MTZzVXlLL2FsaE9KMGV4ZVlMM0NxelBzbGVjeUl5ZFY2VUYyRkp6RjhZWU5jRmsxcDd3NUNuL0ljdEJ4d2t2RXdIQU56SlM4V2R2RlNsYmQ0emIwNmhMU0ZxZUhoNElDSWlBZ2tKQ1JDSlJHd3d3akFNb3FPandlRnc0T1BqZzIzYnR1SE9uVHNZTy9iVjUwVmNYQnhrTWhtTWpJenE5TlJHWTJOamxaTzFPRGs1d2RIUkVZbUppVWhPVHE2MS9jbWtiejVFTDgwV3Y1SDk1SEE1NkREU0Fqdzk3V2Z2MDlmWGg0dUxDNktpb3BDWm1RazdPenNBRmFHdGk0c0xDZ29LRktxeWs1S1NVRlJVaEU4KythUld4dnpWVjE4cDlBUDk1Sk5Qc0gvL2ZwWFB1YWVucDg1dE9vS0RnL0g4K1hPMkR5Q2Z6MGZmdm4wUkZCU0VhOWV1S1lSRmx5NWRna0FnVUFxaVB2dnNNNlhiL2ZEREQ3Rmh3d2FrcEtRb3JXTVlCbE9tVEZFN2NVL2Z2bjJ4WThjT1hMMTZGYk5teldMNzNjYkd4aUlyS3d1REJ3K3VzMGw1QWdNRElaRklNSDM2ZElYQUZsQmZuYWp0YzZUcjQ2VHF0bjE4ZkhEbzBDRWtKYjJhbkZUZWR1T0xMNzVRR0tPZW5oNThmWDB4WmNvVXBkdjk2NisvSUpWS01YZnVYRGF3QlNyQ3RrbVRKdUg4K2ZNSUN3dkR5SkVqVVY1ZWpyeThQSlhqazVNZk1GQVZiRmMxY3VSSU5wRGR0V3NYamgwN2hnTUhEcWlkT0N3L1AxOGg2QVplVmRvS0JBSzJvajA3TzFzcHROVVVOUHI2K3Fwc015SS9kVnNlUk11OWVQRUNnT3JUK20vZHVxVlE3U3RYK2IwaWxVckJNSXpLb0ZMZWVrZWJFRk11S2lvS1VWRlJLdGNaR3hzak1URVJmL3p4QitiTm02ZjFiZFlHYmNQZHdNQkFwYjdGVmYzOTk5OWFIUWlZT25VcTB0TFNhcjJsd3ZEaHd4RWFHb3J0MjdkajkrN2RiT0NZbVptSmtTTkg0c2FORy9qcHA1K3F2WjNLNHhLTHhmajY2NjloYVdrSmYzLy90NjYxa2JaS1NrcXdhdFVxUkVSRXdNUERBMzUrZmxwOWJtdjdIR283R1JvaGhCRHl0bXZVb1cxY1FSb2ljcFBnYWRWT2FWMXFjVGJXUGZnYlQ0cHpGSlp6cS94eEpVUGRCUndNZ0g4eTcrSlc3aU5NYTljUDNhdU1NN1lnRGVkVlZOZStqbWx0UDhKZys5ZWZQZnlmekx2WW5sVC8vY2dJMFVSZTJTYVJTQkFmSHc5WFYxY0F3S05IajFCUVVJQ09IVHZpZ3c4K3dMWnQyeEFiR3d1SlJNS2VMaXp2Wjl1MWE5YzZuVVNwYTlldWFzT3R0bTNiSWpFeEVRVUZCWFcyZndMMDZORURVVkZSaUk2T2hwMmRIYkt5c3BDV2xvYlJvMGNqTnpjWCsvYnRRMjV1THF5c3JIRDNic1ZuY3VWMkNUWEY1L1BoNk9pb3NNelMwaElDZ1FBbEpjcDl6ZDNjM0pUYWZGVG42dFdyeU12TFV3aUwrdmZ2ajZDZ0lJVVdDYW1wcVVoSlNVR2ZQbjFnYW1xcWREdVBIajNDL2Z2MzhmVHBVMlJtWnJMVlpxcE8rK1Z3T0hCeGNWRTdKbU5qWS9UdTNSc1hMMTdFN2R1MzJmZnBtMmlOSUgvK3RLM2sxZlU1MHVWeDR2UDVhTmRPOGZlK3RiVTErSHcrRzVJQ1FIeDhSWjk5VmErNVpzMmFRU2dVS2xYYjNyMTdGeHdPQjFldVhNR1ZLMWRVM3JmMDlJcUR3ckd4c2ZqaGh4OVVibE9WcW1DNktua293ekFNUWtORDBidDNiN1dCTFFBOGZmb1VYYnNxL2wwaXI3VFZKdVRzMzc4Lys5a3VWNU0yQkYyNmRGRVpLR2s3RVpsVUtxM1ZTU05IalJxbFVCRmJPY0N5dGJWRjM3NTljZUhDQll3ZlA1NmRRTzVOV0xCZ2dkcDFzYkd4T0hQbUREZ2NEcG8xYTRaUFAvMVU0MjFWYllzQlZQVDk5Zkx5cXJaL2FYaDRPTjU3NzczWDZqZlA0WEF3ZHV4WUxGbXlCSEZ4Y2V4eUh4OGY5a0NYTnUwUkt0dTVjeWRTVWxLUWtwS2lzamUxS3RPbVRkTzVoMng5U2sxTnhmTGx5L0hreVJOOC9QSEhtRDE3dHRaL0orbFMwVTBJSVlRMEJvMDZ0QVdBN1lubjBkbXNPUXovVjQwcVpXUTQrZlFtRGorNURyRk1xclE5cDhySjdMTGFhSzVaamR6eUl2amZQNEd1RnEweHBVMGZORGUwZ3BTUllVZlNoVHFNakFsNWZlemtaWHdPa0RGNlp3QUFJQUJKUkVGVWVJSlhQM01GeXBmWlpaVXVWMXlQQzY2QWd5cEY3b2c3a0tONnB6cXd0N2VIdmIwOU1qSXljTy9lUGZhTHZidzFRdmZ1M1dGdGJZMFdMVnJneVpNbmlJK1BaNnZ2ZE8xblcxT2FKcFdTZjJtVlY1M1ZoaWFkRFNFVjFjMFpCSEl5TVlPWGFlV1FTU28rd1N3YzlXSGlJQVFqWlNDVEFwQXhTaTBVMkk5YXB1SWZVL0VmZHBuQzlnd1VKbTJUTHpkc0l0Q3B5bGJPMDlNVFc3WnNRWFIwTkFZUEhveGJ0MjZCdytHZ1I0OGV5TXJLd3I1OSt4QVZGWVVCQXdiZzd0MjdNRFUxaGJPenM4NzdxWXJQNTZ1c3d1THhlTFgybkJjVkZTbFZNVG82T3FKVnExWUtMUkxrcDROWHJXekt6OC9Ic21YTEVCTVRBejA5UGJSbzBRSzJ0clp3ZDNkSGFtcXE0dlB3UDBLaHNOcXdiZkRnd2JoNDhTSkNRMFBoNGVFQnNWaU1zTEF3dEdyVnFrNHIyMSs4ZUFHQlFLQjEwS1B0YzFTVHgwbmRiZlA1ZkRhMEJJQzh2RHdJQkFLMXM2WlhuVUFSQUFvS0NzQXdERTZkT3FYMnZvbEVJZ0FWQjQ0MDlTZFY1Y0dEQjBoT1R0WVlzTWZFeENBckt3c0xGeTZFV0N6RzNyMTcwYTVkTzRYQVBDTWpBMFZGUlVxbnRNdkhwazFvNit6c3JCU08xVWJ2V0YyVmxwYUN5K1VpTEN4TWFWMUdSZ1lBcUZ5bmlhWWdiTXlZTVFnSkNjR0JBd2UwRHQxclE5VktmTG43OSs5ajA2Wk5jSFoyeHNDQkE3RisvWHEwYXRVS2JkdTJaYmNSaVVUNDg4OC9ZV1ZsaFJFalJpamRocnluYzJabUppWlBucXgyRENrcEtWaTJiQmxjWEZ6dzY2Ky9xbndQYUV2ZW91WGh3NGZzNTBMbDk1bzI3UkhrenAwN2g2Q2dJQUFWYlhLcUhveFFSVk1BM0JBRkJ3ZGo2OWF0WUJnR2MrZk8xZmtnMjVFalI3VGFUaWFUWWZ6NDhUVVpJaUdFRVBKV2FmU2hiYjY0QkVmVGJtQnlhMjg4TE16RTFzUi84TGhZZlJnazRDcitnU3hSRWV6V2xUdDVLYmg3T3hVRGJMdkFtSytQcHlXNWIyemZwSEhnY0ZCTmtNcFZ2Rnc1akswU3lITDRsWHFTTm1EdTd1NDRkZXFVUWc5RCtlbnU4dE51dTNYcmhpZFBuaUE2T2hxZE8zZUdXQ3hHUWtJQ2dMb1BiVFY5S2ErTDB5cHRYTjdNaEI1bW1lVjRmT2tsQUtEd2FUbnMzSTNBNFRiTUY0eWRuUjJhTjIvTzlyVzlkZXNXT25Ub0FBc0xDNWlibThQVTFCUzNiOTlHLy83OUVSTVRneDQ5ZXJ5eFUxNFRFeFB4NE1HREdsMTM2TkNoS0NvcVV0bGpzRisvZnRpMWF4ZmJJaUUwTkJSTm16WkZ0MjdkRkxiYnNHRURZbUppTUhIaVJJd2ZQNTZ0akpQSlpHcFBmZGJtc1hGeGNZRzl2VDNDdzhNeFo4NGNSRVpHb3Fpb0NKTW1UYXJCUGRXZVVDaEVTVW1KUXJ1VTJsQ1R4MGxiUEI0UDVlWGxDbWNDeUVtbFVwVTliUTBORFZGY1hJeHo1ODVWKzN4bzA1KzBxb2lJQ0J3NWNrUmpyOG0vLy80YlRrNU82TlNwRTRDSzk5VzFhOWZnN2UzTmhtenl6K0txclNwS1MwdkI0L0hxOUN5SHl1TGk0dkQ4dWZxSmFOUFQwM0g1OG1XbDVaVUQ2TUxDUWhRV0ZtTDU4dVZxYjBmVE9sMjFhdFVLYm01dWVQejRzY3JYaGpwUG56N1ZPVHl1VGxoWUdGYXZYbzJXTFZ0aXhZb1ZNRFkyeHNtVEo3Rng0MGFzWGJzV1BCNFAxNjVkdy9idDI1R1ZsUVVYRnhkOC9QSEhDcTg3c1ZpTXpaczN3OGJHUnFGVmtTcXRXN2ZHOU9uVHNXM2JOZ1FFQkdER2pCazFIcnQ4a3F2UzBsS1ZCM08wYVk4QVZFdzh0bjc5ZW5UdjNoMlJrWkhnOFhnNnY2OGFzb0tDQW16Y3VCRmhZV0d3dDdmSGtpVkwwS1pORzUxdlI5c0RrbExwbS92K1JRZ2hoTlNuUmgvYUFzQ1o5TnNvRkpmaFVsWXNtR3BxVndWY3hZZXNuSG16ZnpUSUdBYm5NcU9yMzdDV0hIeDhUZXR0SjdUc1ZZY2pJZXB3ZUJ6d0tsZW5xZ2xUdGFsMDVmSWFabWhXbHp3OFBIRHExQ2trSkNTdzFXc3hNVEd3c0xCZ1QzdDJjM1BEaVJNbmNPZk9IVXljT0JFUEhqeUFXQ3hHaXhZdDFFNDJSVFF6dGhQQ29xMCs4aDZWUVZJcVEzNnlDQmJ0VkxlQmFBZzhQVDBSR0JpSWxKUVUzTGx6QjJQR2pBRlFFV2k1dWJuaDl1M2JTRXhNUkhGeHNVNnRFVlJWV09vaU1qSVNlL2Z1cmRGMUJ3OGVqT0xpWXJSdTNWcHBYYjkrL2JCNzkyNkVoWVdoYmR1MnlNek14S1JKazVRQ3ZwczNiNExQNStPenp6NVRxR1o3M1Q3TEhBNEhnd1lOd3A0OWV4QVpHWWtMRnk1QUlCRFUyb1I3NnJSdjN4N1IwZEdJaUlqQUJ4OThVR3UzVzFlUEV3QzBhTkVDaVltSnVIdjNybEo3akppWUdNaGt5cFh6N2RxMXc1MDdkeEFiRzZzVWlLcnlmLy8zZjNqNThxWE9ZNnQ2cXJPOHZjQ0xGeThRRmhhR0gzLzhrVjAzYXRRb3JGNjlHaGN2WG1TdmQrblNKWmlZbUNpTnNhU2twRlpEOWVvY08zWU1WNjllVmJzK01qSlM1U1JvbFVQYjNOeGN1THE2WXRHaVJVcmI3ZDI3RjJmT25GRWI0SThhTmFvR282NW9WV0JtWnFiVFFhVHc4SENFaDRmWGFIOVZsWmFXWXVmT25XemY1ZDkrKzQwTlFlZk9uUXRmWDEvODl0dHZlUGJzR2VMaTR0QzFhMWZNbXpkUFlRSkN1ZjM3OXlNdExRM0xsaTFUMnpLb3NwRWpSeUloSVFISGpoMUR4NDRkNGUzdHJkUFk1ZUdoL0t3YWRiL3J0V21QY1BIaVJheFpzd2JEaGczRHNHSERFQmtaaWZYcjErczBub1lzTkRRVW16ZHZSa0ZCQVFZT0hJaVpNMmV5ejdPdXRHbXhRZ2doaERRbUZOb0NrREJTWE15SzBXcGJBVWV4cXFOY0tsR3o1YnZoNkpNYldtOUxvYTMydEExV3VZTEtnU3kzeXVXSzdhcTJEU0M2Y1hWMWhVQWdnRWdrUWtKQ0FtUXlHVVFpRWJ5OXZka3Z1aTR1THVEeGVJaVBqNGRJSkdMNzJkWjFsZTI3enJ5dEh2SWVWZlR5TEhqY3NFUGJIajE2SURBd0VFZVBIa1Z4Y1RIZWYvOTlkcDI3dXpzdVg3Nk0wNmRQZzh2bHd0M2RYYXZiTkRBd1FHbHBLZHVDb0NaR2pScWxjaklsYmNoRE9GWDd0ckt5UXJkdTNSQWRIWTJRa0JCd09Cd01IRGhRYVR2NWV5Y2xKWVU5emJta3BBUmJ0bXlwMFpncUd6aHdJUGJ0MjRkTGx5NGhJaUlDdlhyMVVtcmxVSjBuVDU1QUpCSXA5WjFWWitqUW9ZaU9qc2IyN2R2UnBrMGJoVjZncWFtcE9zMDhYMWxkUGs3ZTN0NUlURXpFamgwNzhQdnZ2N09QVVg1K1BqWnYzcXp5T2tPR0RNR2RPM2V3Y2VOR3JGcTFTaUdRWWhnR2taR1JhTnUyTGR1ZVpkT21UUXFWYlE4ZlBrUkJRWUhhejhEQXdFQUVCd2RqejU0OUt0ZnYzcjBiRGc0TzZOWHIxZDhOM3Q3ZTJMcDFLNDRjT1lKKy9mcmg0Y09IaUltSmdZK1BqMUtWYUZsWldiWEJuYnpDZU1PR0RkaXdZWVBHYmF2ajUrZW5NdndHS2xxR2pCZ3hRdVdFa1hJU2lRU1ptWmx3ZFhWVitYNlRWMTYvVHY5VlZjek56WFcrenNpUkl6Rng0a1NWNjdTdERHVVlCaGN2WHNTZVBYdVFrNVBEdGhpcUhPUjE2TkFCTTJmT3hLWk5tMkJvYUlpMWE5ZXFQWUNRa0pDQUkwZU93TXZMUytHenR6cHo1ODVGY25JeTFxNWRpL2J0MjdNVFNXcmozTGx6Mkw1OU8wUWlFU3dzTFBEKysrK3JET2FyU2t0TFV6Z3drNXFhaWpWcjFtRDY5T2tZUG53NDJ3cGp6cHc1V3YydVVCVmlscFNVZ012bHN1K0IycjZzRFlaaGNPblNKWVNHaHVMR2pSdXd0cmJHeXBVcjJUT1VkSkdYbHdkN2Uzc01HREFBa3laTnd1M2J0OUc3ZDI4WUd4dmp0OTkrQTUvUHgrelpzeFUrQnhpR3dabzFheUFVQ2lHVlN0OVkxVDBoaEJEeXBsRm9xeU1EdnVJZnJPV3lkenUwSlJVNFhGU3FVT1ZxMll0VlRXVXJqd00wdm9MV0JrdGZYeC92dmZjZTd0eTVnM3YzN3JGZjlDdUhFWWFHaG5CeWNrSmNYQnhpWTJOZk83U3RYUFVrazhsZXE5L2UyOHpRV2dDQkVSZmlZaGxLbm9zaGt6RGc4aHZtbStPOTk5NkRrWkVSd3NQRDBiUnBVNFhxVlBrWDc3Q3dNRGc3TzJzZExEbzdPeU1xS2dvTEZpeUFqWTBObGk1ZHF2TzQ5UFQwYWx4eCtPalJJd0RxZzUwQkF3WWdLaW9LRnk1Y2dKdWJHMnhzYkpTMjZkdTNMMDZkT2dWZlgxKzgvLzc3RUFnRXVIWHJGdHpkM2RrS3RacXl0TFJFOSs3ZGNmWHFWVEFNZ3lGRGh1aDBmWVpoOE0wMzM4RE96ZzdidG0zVDZqcmUzdDY0ZmZzMmdvT0Q4ZVdYWDhMZDNSMVdWbFpJVDAvSDNidDNjZjc4K1pyY2xUcDluRWFPSElrclY2NGdNVEVSVTZaTVFmZnUzU0dWU2hFWkdjbjJYYTQ2MFZtZlBuMFFHUm1Ka0pBUWZQNzU1K2phdFN1YU5HbUM0dUppM0w5L0gxbFpXZGk1Y3ljYjJ0cmIyeXRjZi8zNjliaC8vejZzcmExVlZpVEwzd09WS3hEbExsMjZoUFBuejZOTm16Wll2SGd4OHZQemtaZVhoL3o4ZkloRUloUVZGZUhmZi85RllHQWdlRHlleWdtWVNrcEsxRmJ5RlJjWFkrM2F0V3ovNVlFREI2cnNIZXJrNUtUeStrREZhK2ZwMDZjQUtzSmZvVkJZYlNpa2FmMkRCdzhna1VnVStyZStyc0RBd05kdXJWR1Z1N3M3MnJScG83WS9jbVdxemhLUVNDUTRmLzQ4QWdNRGtaYVdoaVpObXNEZjN4L0p5Y2tJQ0FoUTJ0N2IyeHNsSlNYWXZYczNBZ0lDOE0wMzN5Z2RZQ2t1TG9hL3Z6K01qWTB4Wjg0Y25lNlB2cjQrL1B6ODhQWFhYMlBseXBWWXYzNjkxbTBpZXZYcWhkNjllME5mWDU4OVlCUWFHZ3Fnb2hkNDVjZm84dVhMK09XWFg4RGxjaUdSU0JUYXlMUnExUXAvL3ZtblVuLzYxNm0wblRGakJnd05EYkY5Ky9ZNnVWeWQwdEpTckZpeGdnMnhEUTBOc1g3OWVqUnQyclJHOTJmcjFxMUlUMC9IMXExYkVSNGVqclZyMTZKang0NHdOalpHLy83OXNXalJJangvL2h3Ly8vd3o5UFQwY1BUb1VmQjRQRXliTmcyZmYvNDVZbU5qTVcvZXZCcnRteEJDQ0dub0tMVFZrU0ZQOGN0eGlWUlVUeU1oMWVIeTFWV3NhdTdGcXVweVErMjFTV3FIaDRjSDd0eTVnNWlZR0hheW1Lb1ZNTjI2ZFVOY1hCenUzcjJMKy9mdlEwOVBUNnZUaWxXcEhEWmtaV1hwVlAzelR1RUF4clpDNUQwcUF5TURpclBFTUhGb21EMytlRHdlM056Y0VCWVdwalNwa2FXbEpkcTBhWVBrNUdTZHFveG16WnFGVmF0V0lTVWxSV1hmMGJvV0ZSVUZBR3FyUjcyOHZHQm9hSWlTa2hLMWs4bDg5ZFZYTURJeXdvVUxGM0R0MmpWWVdWbkJ4OGNINDhlUFowK0ZmeDJEQmczQ3YvLytDM3Q3ZTVXblRHdVNtcHFLNHVKaWVIbDU2WFM5YjcvOUZwMDdkOGFaTTJjUUhSME5pVVFDT3p1N2FtZTYxNlF1SHllQlFJRGZmdnNOKy9idFExaFlHQzVkdWdRYkd4dU1HVE1HWThlT1JXaG9xTW9LeVhuejVzSFYxUlhCd2NHSWlZbUJTQ1NDcWFrcEhCMGQ4Wi8vL0FjdFc3WlV1ODhsUzVaZzNyeDVXTGx5SmNSaXNkckpwMVJ4ZEhTRW1aa1pHM0syYTljT1ZsWldiRy9sVTZkTzRkQ2hRMGhJU01DWU1XTmdhMnVyY0gyR1laQ1dscWJVaTFuZTNtYkdqQm5JeWNuQjhPSEQ0ZW5waVE4KytFQ245NlZVS3NXYU5XdHc5ZXBWbUptWlljbVNKVmk0Y0NGTVRVMjF2bzJxcmx5NUFnQmFUVHlsTFZkWFY0V3FVMjBPVEJRVkZXbHNsZUR2NzYvMS91VUhmU3FIMVR3ZUQ0OGZQMFpXVmhiR2poMkxUei85RkFZR0JncHRRRXBLU2hBZUhvNXo1ODVCSXBGZ3c0WU5jSEJ3d05xMWEvSDExMS9EdzhNRC9mcjFRN2R1M1dCbVpvWXRXN1lnSXlNRFAvLzhzOG9EVERLWkRDOWZ2bFI3djFxMmJJbFpzMlpoMTY1ZFNFdExVOWtPUmhVTEN3dUZ6L3JqeDQ4ak1qSVNabVptV0xGaUJSWXZYb3d2dnZnQzV1Ym1jSE56dzh5Wk04SGhjR0JpWW9LZVBYc3EzSmFxQ1VXWExGbWlWZFZ3MWNrZmdZcmZPZktKU092aXNpYUZoWVZZc0dBQkhqNThpS2xUcDZLOHZCejc5Ky9IOTk5L2o2bFRweXIwcE5hR3ZJZXl2S1ZFMWVmUjFkVVZpeGN2Um5oNE9QdGFDd3NMZzU2ZUhrYU9ISW4vL09jL2JHQmMxejNQQ1NHRWtQcEFvYTJPREhtS1gzeUtKV1ZxdGlUMXJlTlk1Y2wxQ0ZIRnc4TURBUUVCZVB6NE1ZcUtpdURzN0t4VWFlVG01b1kvLy93VE4yN2NRSEZ4TVR3OFBHbzhpVWpsTDQyN2R1M0NwNTkraXRUVVZQVHQyL2UxN3NmYnlNQ2FqN3lLNy80b3pteTRvUzFRY1lxME9qdDI3RkM3VGwwbzE2eFpNMnpkdWxXbjZ3QmcrME5xSXlzckM2ZFBuNGF4c1RHTWpJeWdwNmNISG8rSHBLUWtuRGh4QW53K1h5bGdrTlBUMDhQSmt5YzEzajZmejhmVXFWTlZ6bkN1Nmo3b0dsRG01RlJNRERwbzBDQ2RKM2VMaTRzREFKMURXNkNpcDI5MS9YTjFlWTVxODNGUzlmd2JHUmxoNXN5Wm1EbHpwc0x5dkx3OFNDUVNwZUFUcUFoSEJnd1lvSFFRUWh1bXBxWll2WG8xNXMrZkR5TWpJK1RuNTRQUDU3TXRQMkppWXRSV3dqWnYzbHhqaGFoUUtNU3Z2LzZLVnExYXNTSE1xVk9uRUI4ZkQwTkRRNlNrcENBckswdmg4NUpoR0hhaVFDNlhpNDBiTjhMUjBWSGxnYldpb2lJVUZCVEF5TWdJQW9FQWlZbUpBTUJXclAveXl5OElEUTJGcjY4dm5KeWM4TU1QUCtEenp6K0h0N2MzMnJadEMxTlRVd2dFQXZENWZBZ0VBaXhldkJnY0RnZlhyMStIUkNLQldDeG0vOStqUnc4SWhVTDg4ODgvY0hKeVVxcFlWa1Zld1NwL3ZjZkh4d040MVVKQnJsMjdkaGc1Y2lSNytjQ0JBMHFudDIvWnNnVWNEZ2Y2K3Zvb0xDekU1Y3VYRlZwKzZPTFFvVU1JQ1FtQmdZRUJlRHdlVWxOVEFWVDBWSmJqY0RqNDZxdXZNSDc4ZUlXQXRhaW9DQUN3Yk5reVJFUkVvTHk4SE5iVzFoZ3hZZ1FBb0hmdjNuQnhjY0grL2Z2eHp6Ly9JREl5RWdZR0JqaDgrREMrL1BKTE9EazVLYnlQMTYxYmgvejhmT2pwNlNFOVBSMEZCUVVhSDl0Qmd3YWhWNjllV2xVUXE1S2NuSXlkTzNmaTAwOC9SZmZ1M2JGZ3dRSk1tVElGM3Q3ZXVIRGhBb1JDSVlSQ0lSaUdRWEZ4TVlLRGd5RVdpOUd2WHo5WVdscXF2TTJhbkZraFY3Vkt0N1l2YTNMcjFpMDhmUGdRWDN6eEJjYU5Hd2VnNGoyOVpjc1dyRnExQ2hzM2JvU0xpd3NjSEJ4Z2JtNE9QcCt2OE5rdGxVb2hsVW9oRm92QjVYTHg2TkVqNk9ucHNXZFN5QStPM0x4NUU3YTJ0dUJ5dVhCMWRZV3JxeXNrRWdraUlpTHc0TUVEZlBubGx3Q0Fqei8rR0ptWm1RZ0tDb0tQajArTldvSVFRZ2doRFJtRnRqb3lFeWgrQ1NtU1VLVXRJVys3VnExYW9VbVRKc2pPemdZQWxWVlpUazVPYkdBQXZGNC9XdzhQRDlqWTJPRDU4K2NJQ3d0alorcHVsS0d0MWF0ZlEyWDUxRzZtdHBtWW1PQ3Z2LzVTZVNxenViazVwaytmcnJMdFFVTng2dFFwOFBsOGxmMTBxeE1iR3d0N2UzdXRLK3ZlUmZJSnBUcDE2bFRydDIxbVpvWnQyN2FCeStWaTc5NjlPSERnZ01KNmRkWFptcFNXbGlJZ0lBRG01dVpZdW5TcFF1dVBpeGN2Z21FWWNEZ2NkTy9lblEyTUFMQWhrSmVYRitiUG42OXhFcVRNekV5bGNKdkg0N0dmNlUyYk5zV0lFU1BZWHRFN2R1ekFnUU1IY1AzNmRadzVjMGFuKytQcDZZa2pSNDZncEtSRUlXRFZSQ1FTWWRpd1lSQUlCT0R4ZUNncEtRRlEwYUpGYnMrZVBVcVZ2OGVPSFZPNnJlVGtaTVRFeExEdmZ6czdPM3p6elRjNjNRYzVLeXNyUEgzNmxMMHRnVUFBTHk4ditQajRLRzFiTlRpN2UvY3VnSXJBcjArZlB1amZ2eis2ZE9taUVPYVptWm5oNjYrL3hwUXBVM0Q5K25XSXhXSVlHaHJDME5CUWFSL0Z4Y1c0ZnYwNmU5bkJ3UUcrdnI0YXgxL1R3QllBZ29LQzBMcDFhM1lpd1IwN2R1RGd3WU80ZnYwNmNuTnoyU3J2eWt4TVREUSs1N05uejlhcThsclZnWjc2MUtkUEg3eDgrUkxEaGcxamwvWHQyeGM5ZXZUQWhRc1hjUDM2ZGR5L2YxL2grVkZuNE1DQjhQVDBSTmV1WGRtV0twMDZkWUszdHpjQ0FnSlV0dFFBS3Q1WGxYdTVmL0hGRi9qa2swOG9zQ1dFRVBKT290QldSMlpDeFM4QytlWEY5VFFTUWtodGNuZDN4OW16WndHb0RtMTVQQjVjWEZ4dzQ4WU5kdnVhRWdxRitPV1hYN0JseXhiRXhzYUNZUmgwN05peHhyZjNOdE16NTRQREFSZ0dFTDJVVm44Rm9oTkRRME1jT0hBQVlyR1lyWENTeVdRd01qS0NqWTJOenRXcmI5TDU4K2Z4K1BGakRCdzRVRzIxbWlaeGNYRUtFMTI5cTU0OWU0YTB0RFM0dTdzclBKOEpDUW5ZczJjUE9CeE9qU2VycTQ3OE5PaGV2WHFCdytHd29hcURnd1A2OU9tajgrMFpHQmhneFlvVkVBcUZDcFdUUGo0KzhQSHhnVVFpQVpmTFZUcjltcy9udzkvZkg1YVdsdFcrcGx1MWFvWHZ2LzhlRE1PQVlSaHd1Vnc0T1RteDdTREdqeCt2VUxGcWJXME5YMTlmK1ByNlFpUVNvYXlzakEySkpSSUpaRElaZUR3ZU95NzVQeDZQQnpNek0vajQrQ0FqSTBQajQ5R3RXemYyekExOWZYMk1IejhlZVhsNTdBUkxWVnNocU9vVnJNcnZ2LzhPUUxsNnR5WnFXcFVOVkxRSGVmandJZnIzNzEvdFpGZUdob2JWVnJrdldyUUlQLzMwRS90NnErM1BzYkZqeHlvYzdKazZkU29LQ2dyWTExM1RwazN4N2JmZnN1dkZZakhFWWpGa01oazdKbmsxZGxVbUppYVlNR0VDWEYxZHRYb2VQLy84YzRYQXZyNXhPQnlGd0ZaT0hxN0xBM2FaVE1iKzNwSEpaT3hqSTVWSzJmZWVzYkd4MHV1QncrRmcwYUpGbURObkRvcUxsYjlqbVppWUtCMlU0WEE0TmU2blN3Z2hoRFIwSEVaVitVMEROK0xxbW5yYjk5UTJIK0lUQnpmMjhuK1RRM0VxL1ZhTmJpdW85L2NLbDhlRXI0ZTRsaWMyMit3K0ZRNEdyNzdzVnZmWVRXdjdFUWJidnpyeXI4dGpYZm4rL0pONUY5dVRWSi9ldWN0ekJxeUVyeW9lNnVyNXJQcjRrbmRMM0lFY2RQcFV1VThjcWJuNmVrd1RUK1dodkxBaXNIVWFiUVdlc09FR2lhVHUrZm41Z2NQaElDSWlBcGFXbHRpMmJSdFZVR2tRSHgrUGI3NzVCalkyTm5CMmRvYWVuaDZlUG4ySysvZnZnMkVZVEo0OFdlVU05SVFRUWdnaGhKQ0dqU3B0ZFdScm9QakY4VVY1VVQyTmhCQkMzZzFDRXg0YjJvcGVTbUZvVGIrYUdyUFkyRmlJUkNLNHU3dGoxcXhaRk5oV28zbno1aGc5ZWpSdTNicUZmLy85RjFLcEZLYW1wdWpac3lkOGZId1VackluaEJCQ0NDR0V2RDNvbTdHTzdQVXRGQzVubHViVjAwZ0lJZVRkSURSNWRhcXpxRUJDb1cwakZ4UVVWTjlEZUtzWUd4dGoyclJwbURadFduMFBoUkJDQ0NHRUVGS0w2SnV4RHZSNUF0Z2JOcTdRbGxvTUVFTHFtdENZeC81Y1hrQjliUWtoaEJCQ0NDR0VFRzcxbXhDNWRzYTI0T0JWcjhXc3NnS1VTTXZyY1VTRUVQTDJFNXE4Q20xcE1qSkNDQ0dFRUVJSUlZUkNXNTI0V2JaUnVKeFUrS3llUmxKN1doaGE0OHUySDlYM01BZ2hqWmhDYUV1VnRvUVFRZ2doaEJCQ0NMVkgwQmFmdzBNZm0wNEt5MklLbnRUVGFGNGZCOEFRKzI2WTNQb0RaSmJtcTkzdTRPTnJOYnI5UjRWWk5Sd1pJYVN4RVJxL09uNVlYaVNGVE1xQXkrTm91QVloaEJCQ0NDR0VFUEp1bzlCV1M0UHRYV0V1TkdRdk0yQndLL2RSUFk2bzVxejBURERiY1JDNldMUUVBSmdJRE5SdWUvVEpqVGMxTEVKSUk4WGhjaUF3NGtKY0xBTUFpSXRrMERQalZYTXRRZ2doaEJCQ0NDSGszVVdoclJaczljMHhvV1V2aFdVM2N4OGh0N3lvbmtha1BTRlg4U24rMEtZVHZtamJGMFo4UFhhWm1jQVFYQTRITW9aNTA4TWpoQkFBRlpPUnlVUGI4a0lwaGJhRUVFSUlJWVFRUWhvMUNtMnJZY2pYdzBMbjRkRG5DUlNXdncwVnFCeHdZRnFsaXZhYkRvT1Z0cnVXbmZDL0NkWVl4QlNrUVZySDRTMlBXaWtUUXFvUW12QlFuQ1VHVU5FaWdSQkNDQ0dFRUVJSWFjd290TlhBa0NmRTRrNy9oeFpHMWdyTEwyYkZJcW1vNFU5Qzl2L3MzV2RjazJmYkJ2QWpDVHNnTXNTSmU0QUR0N2hIRlJXMTl0RnFiYTJQMWRaUnJkYldxcVcxanJwSEg3UmE5Nng3WUxXaVZhRTRxRGhRVUF0WUZVRVVSVUZGUUhZUzd2Y0RMeWtoZ3dRVEFUMytIL3ByN25IZVYwSUFPWExkNTFYUHJqSXN4ZVphOXlmbnBtTjlkQ0N1SlAvYjV1SGlzenU0K095T3ljWmtJVGFEZmFFMkV3b2h6MlRYSXFMeXc4TDIzNW0xdVM4WjJoSVJFUkVSRWRIYmphR3RGazRXdHZpaDZmdW9MYTJrc3YxeFZncTJ4cDRwcFZFWlpsQ050bHIzblV1NmlZMHhRY2lVNTd6R0VRSHZ1M3FpOFBKQ0wyVlpyL1g2UkZRMldkZ1ZYb3lNSCtZUUVSRVJFUkhSMjQyaHJRWk43RjB4elcwQUtscElWYmFueTdPeCtPYmgxeDUwbGtSN3B3Ym82TnhJYmZ0TFdSYlczUTAwK216YTJVMkhvSTdVQlJtS2JHUXJaTWhXNUNJblQ0N2NQRG55aER3QUlsU3pkbEFMd1dNemtvdzZEaUlxbnl6c09OT1dpSWlJaUlpSXFBQkQyMExNUkJJTXE5WGgvMmVEaWxUMlpTcHlNVC95RU9Jem41ZlM2QXdUOXVJZUhtUStRMDJiZjFzN1JLYkdZOFd0NDBnMndRSnFNZWxQME5LaE5pckNwdmlEQ3ptYkdHWDBzUkJSK1ZPNFBZSXNRd0ZCQUVRaUhTY1FFUkVSRVJFUnZjRzRJbFFobjlYcmdTR3U3ZFVDMnpSWkp1WkVITUNkbDQ5TGFXU0drK1hKc2VMV2NjZ0ZCUVFBQng1Y3hPeS9ENWdrc0FXQXV5OE43L0Y3NlZrMHpqKzlaWUxSRUZGNUl6WVh3Y3d5LzFlU2tBZklNem5ibG9pSWlJaUlpTjVlbkdsYnlNNTd3V2hvVncxMWJWMlUyK0l6bjJOaDFHOUl6RTR0eFpHVlRGekdVMnlOUFlzWHVlbTQ5Q3phcE5kNmxQVUNDaUVQSW9nZ0VoV052ZitWbXlmSGc0eG5PSjBVaFZPUHIwTXc2YWlJcUR3eHR4TkRucFBmenpiM1pSN01wWkppemlBaUlpSWlJaUo2TXpHMExTUlRrWXY1VVlmd1U4di93c25DRnVlZjNzS2E2RlBJVnNoTWNyMEhtYzlVSGd1QzhTUE1Fd25YakY1VGs0ZVp6ekhrdksvS050SC8vN2Z3TGM1NUpuaU9SUFJtc0xDVklPdVpIQUNRbTY2QUZPYWxQQ0lpSWlJaUlpS2kwc0hRdG9pVTNBd3N1WGtFdFd3cUlTZ3h3cVRYbWhLMjNhVDFTNXZ3Ly85bFRrdEUrckNzOE8vTTJwdzB0a2NnSWlJaUlpS2l0eGREV3czdXZueFNvaDZ0UkVSVWNwWVYvLzJWbFAxQ1hvb2pJU0lpSWlJaUlpcGRYSWlNaU1vbHNaa0llWEpPNHphV1BMa0FzWm0yYnRTdmg1WER2ek50R2RvU0VSRVJFUkhSMjR5aExSR1ZTeGEyRXVTazhCWjZZOGxKVWNEQ3JuUVgvckt3bFVCaWtSOGNLM0lFeURMelNuVThSRVJFUkVSRVJLV0ZvUzBSbFV0MnJoWjRFWk5kMnNONFk3eUl5WVpkRFl2U0hnYXNIUDV0a1pDVHd0bTJSRVJFUkVSRTlIWmlhRXRFNVpLenV6WFNuK1FpSTFGVzJrTXA5eklTWlVoL2tndG5kK3ZTSG9wS2FKdjFuS0V0RVJFUkVSRVJ2WjBZMmhKUnVTUTJGNkc2cHgwZVhYako0UFlWWkNUSzhPakNTMVQzdElQWXZIUjcyZ0tBall1NTh2LzVkU1VpSWlJaUlxSzNsVm54aHhBUmxVM1NLdWFvM3NFT2p5NjloRzBWQ3pqVXM0SmxSVW1wTDZoVjF1WEpCZVNrS1BBaUpodnBUM0pSdllNZHBGWE1pei94TlpBV0NtMHpuOGtoS0FTSUpQeDZFaEVSRVJFUjBkdUZvUzBSbFd2U0t1YW8zODhCei83SlFrSm9PbkpmS3BBbkYwcDdXR1dhMkV3RUN6c0o3R3BZb0g0L2h6SXh3N2FBeEZJRUt3Y3paTC9JRDJ5em5zdFZadDhTRVJFUkVSRVJ2UTBZMmhKUnVTYzJGOEhGd3dZdUhqYWxQUlF5QW1rVmMyUy95TzlubTVFb1kyaExSRVJFUkVSRWJ4MzJ0Q1Vpb2pMRnRsQ3JocGVQY2t0eEpFUkVSRVJFUkVTbGc2RXRFUkdWS1RhVnpaVXRHN0tleTVIN1VsSEtJeUlpSWlJaUlpSjZ2UmphRWhGUm1TS1dpR0JmMDFMNU9EVXVweFJIUTBSRVJFUkVSUFQ2TWJRbElxSXl4Nzd1djZGdENrTmJJaUlpSWlJaWVzc3d0Q1Vpb2pKSFdza2M1dEw4WDFHNWFRcGtQcE9YOG9pSWlJaUlpSWlJWGgrR3RrUkVWUGFJZ0lwMXJKUVBuMFprbHVKZ2lJaUlpSWlJaUY0dmhyWkVSRlFtT1RhMGd0Z3NmMEd5OUlSY1pENlZsZktJaUlpSWlJaUlpRjRQaHJaRVJGUW1tVm1MNGVSbXJYeWNkSU96YlltSWlLaHNVQ2dVcFQwRUlpSmwyNmowQUFBZ0FFbEVRVlI2d3pHMEpTS2lNc3ZKM1JvU2kvelp0aG1KTXJ4OGxGdktJeXJienB3NWc0Q0FBTWpsNmoyQWI5KytqV1BIanBYQ3FGU3RXN2NPKy9idE0xcTk1T1JrK1BqNDROcTFheHIzWjJkblk4YU1HYmgwNlpMUnJna0FlL2Jzd1NlZmZHTFVtaVd4ZWZObWhJYUdsdll3VEdMR2pCazRmUGh3YVEralhFaE9Uc2FTSlVzUUhoNWUya041STBSRVJNRFB6dzlwYVdtbFBaUmlwYVdsWWV6WXNZaUlpTkI1bkplWEYzYnYzdjJhUmxXNkJFR0FqNDhQNXN5Wm8vV1l3NGNQWS96NDhVaE5UUzNSTmJadjM0NHZ2dmdDZ2lDVWRKaEVSRVRGTWl2dEFSQVJFV2tqc1JEQnVZa05FcTlsQUFBZVhYaUpldjBxd2x3cUtlV1I2Vy9xMUttd3NiSEJnZ1VMOUQ3SHk4c0xWbFpXOFBmM04raGFXN1pzZ1NBSThQTHlVdHUzZnYxNlJFVkZvVktsU3ZEMDlEU29yckU4ZlBnUWh3OGZScGN1WFl4V1V5cVZJams1R1hQbnpzVXZ2L3dDVjFkWGxmMDdkKzdFdFd2WDBLMWJONk5kRXdCU1VsS1FrSkNnc2swUUJNaGt4bXZqWVdGaFVld3grL2Z2aDBLaFFMdDI3ZlN1R3hRVVZPSXhTYVZTdEcvZnZzVG5HK0xhdFd1b1hyMzZhN2xXZVhmNjlHa0VCUVVaOVh2cmJYYmt5QkZjdUhBQnZYdjNMdTJoRkVzdWx5TXVMZzRaR1JtdlhFc1FCSWhFSXBWdHQyL2ZSblIwdE40MUJnd1k4TXJqZUZXQmdZRUlDd3ZEckZtek5PN1B5Y25Cdm4zNzBLWk5HOWpiMjVmb0dpMWF0TUR1M2J0eDl1eFo5T2pSNDFXR1MwUkVwQlZEV3lJaUt0TWNHMW9oSlRZYk9ha0tLSElGeEFlL1JKM2U5aEJKUk1XZlhBWWtKU1ZCS3BWcTNKZVptUWtiR3h1alhDY21KZ2FKaVlrWU5teVkyaC9kQVBEOTk5OWozTGh4V0xKa0NkYXZYNC9LbFN0cnJCTVhGNGV4WThlKzBsZ0NBd00xYnYvdHQ5OGdDQUkrL1BERFY2cGZtS1dsSmI3NzdqdE1talFKWVdGaEtxRnRkSFEwL1B6ODRPM3RqZjc5KzJzOFgxUEFEUUJEaGd6QitQSGpEUnJMNWN1WHRZWUVKUkVZR0lnelo4NFVlOXpEaHc5MUhtZHRiYTBTdEM1WnNxVEVZM0oxZFZVTGJRcytaQUR5WnpZWC92ci85dHR2V211NXVMaWdjK2ZPQmwzZmxPL1A4dURHalJzYXQvdjcrOFBHeGdZMk5qWmFqeW5NeXNvS2pSbzEwdnIrTjhUMDZkUExSYmlwU1dSa3BObzJ1VnlPUzVjdW9XN2R1bmp3NElGZWRheXNyRkMvZm4xakQ2OUV4bzhmajlqWVdJMzd0bS9manUzYnQ2dHREd3dNUkhKeU1tYlBubzNSbzBlamRldld5bjBYTGx6QW5qMTc5TDUrNGREV0dPOHZBQkNMeFRoMTZwU3lwcmFmTndDUW1wcUtqUnMzQWdEbXo1K3ZWcXRKa3lidzlQUkVjbkl5QWdJQ0VCQVFvSFpNZ3dZTnNIYnRXaXhac3FUWUQ3a1dMVnFFUllzV2FkMWZubi9lRUJGUjZXTm9TMFJFWlpyWVRJU2FYU3NnNW1RSzhtUUNzcExsZUh3bEE5WGEyNWIyMFBTeWNlTkdpTVhxM1lpbVQ1K091M2Z2R3UzMjd6Ly8vQk5BL2grMHljbkphdnNsRWdtR0RSdUcyTmhZQ0lLZ2RveFVLb1dscFNVcVZLaUFJVU9HYUwyT241OGZhdGFzYWRETVRnQklTRWpBaVJNbkFBQVRKMDQwNk56MTY5ZWpYcjE2QUhTSEFHdldyTUdhTld2VXRwODRjVUo1N1FLRlF3QVBEdytWSUxMZ0QzNUQxYXBWQytQR2pTdlJ1UnMzYmtTREJnM1VabXpwQ2dNS1hMcDBTV2Y3aDhxVks2czhQME1DbUtMTXpBejdwK082ZGV1MDdtdlZxcFhCb2EycDNwL2x4YlJwMDNUdW56RmpobDUxYXRldWpVMmJOcFU0YkwxMjdScWVQbjBLQUJvL0pDb3Z2djc2YTYzNzd0eTVvM04vWVFXdloxa3diOTQ4NU9hcXR4TDY5Tk5QTVdqUUlMejc3cnNhejh2THkwTktTZ3BtejU2TmVmUG1xUVMzUVBIaDQrYk5tN0YvLzM2VmJkN2UzanJQT1hIaUJLUlNLYnAyN2Fyek9FMi9RelZSS0JSWXNHQUJLbFNvZ0o5KytnbTNidDJDdGJVMTZ0YXRxenptOGVQSCtQSEhIekZreUJEMDdOa1R3Y0hCYXI5WEN1NXlHRGR1SEQ3KytHTUErYStyUkNMQmxDbFRZR3VyL3UrUGx5OWZZdkhpeFpCSUpKZzdkeTRra3ZKelJ4QVJFWlZkREcySmlLak1zNmdnUVkxT2RuaHdOcisvNEl1WWJBQkFWVTlibFBXOFFOdE0ydXZYcnl0bkM3MHFtVXlHZ0lBQU5HdldETFZxMVNwMmRwT21XWmxUcDA2RnQ3YzNIQjBkZGM0dzlmUHpRNE1HRFF5ZWhicDE2MVlBd0gvLysxKzkvNWdOQ2dwQ2ZIeThTbERvNCtPajg1elRwMDhqTkRRVVU2Wk1nYlcxdGRiakNnZE5EUnMyeE5DaFE1V1BDMExibEpRVVJFVkZhVHovOGVQSEFJQ1FrQkRsdGs2ZE9xblVNY1RHalJ0UnMyWk50Zk9MQzBxOHZMd01uaFZjcVZLbEVvMnhKSTRlUGFweCs0Z1JJMkJ2YjQ5SGp4NGhMaTVPNi9sUG5qeFJ2c2FkT25VeTJmdXp2Q2o2b1VST1RnNW16Wm9GcVZTcXMzOW5VUVdoMVBUcDB3MjYvc3VYTC9ITEw3L2c2ZE9uc0xTMHhNY2ZmMXl1YncxZnRXcVZ5bU81WEk0ZmZ2Z0JMaTR1bURwMXF0NTFMQzB0alQwMGcrM2J0dzlKU1VrWU9IQWc0dVBqOVQ2djRQZVFzN016Rmk5ZWpLKy8vaHB6NTg3RnNtWEw0Tzd1L2twakt1NDFQSEhpQkJ3ZEhRMTZyYlZSS0JSWXVuUXA3dDY5aTlXclY2TkdqUnBZdFdvVkVoSVNzR2JOR2pnNU9RSEluNVZ1YjIrUGtTTkg0dnIxNjlpN2R5K2NuWjB4Y09CQXRacU9qbzV3ZEhRRUFIejMzWGY0L3Z2dmNlREFBYlh2dFp5Y0hNeWRPeGU1dWJtWU4yOGVhdGV1L2NyUGg0aUlDR0JvUzBSRTVZUmRkUXRVYW1hRHB4R1pBUEtEMjl4MEJhcDNzSU81OU8xZVYvUDA2ZE5JUzB0VDltMzkvdnZ2RGE3aDV1Wm03R0VwWGJwMENlZk9uY09ISDM2SWtTTkg2bjNlelpzM0VSOGZEM056YytXMm5qMTc2anpuOHVYTGNIQndNRXBmeGVqb2FNeWRPMWZuTVlYM20rSTIyTlRVVkkyM2NCZVdrSkNnRWg0WDFhbFRKMk1QUzIrQ0lPRE9uVHRvMGFLRmNsdG1aaWJTMHRKUXExWXQvUFhYWDlpeVpZdlc4NjlldllxclY2OENlSE52TTliVVIxU2JoZzBicWp6ZXNHRURNakl5TUhIaVJMVjl4bmIrL0htc1dyVUtMMTY4UUt0V3JUQmx5aFJVcTFiTnBOY3NDVU5lejZLaDVPSERoNUdabVluUm8wZXI3ZHUyYlJzYU5teFlxdDlQaGVYazVHRGF0R25LMmYwT0RnN1lzR0VEUER3OHRMWVFPWHo0c05yZEhXM2F0TUhpeFlzQjVMYy9tVHQzTHFaUG40NVpzMmJoMTE5L05lMlRNS0xvNkdpRWhvWml5WklscUZHakJvRDhEL25HangrUGd3Y1A0dlBQUDhlaFE0ZHcrZkpsckZpeEF0YlcxdWpRb1FONjkrNk4zYnQzbzArZlBpcmh1N1lQUDgrZlA2L3pnOUZKa3lhcGJUdDgrTERHMmJsRVJFVEZZV2hMUkVUbGhrc3pHK1RKQlR6L0p3c0FrSkVvdzkzakwxQ3BxUTBjRzFwQmJHYmNhYmNyVnF6QUgzLzhBUjhmSDVXd01DY25CNE1HRFlJZ0NQanR0OTlVWm5UKzl0dHZXTGR1SGI3NjZpdjA3OTlmYlZHeHduL3NaV2RuS3g5ckNxUVVDZ1gyN3QyTEV5ZE9JRGs1R1M0dUxoZzZkS2hLSUtsUUtKUzN1eGZNbnV2Um93ZHljM054Ly81OU5HalFRT3Z6dTNUcEVxeXNyTkNzV1RPVDNjcVpscGFHRlN0V3dNWEZCU05HakREb1hJVkNBVUR6TGZscGFXa2FWLzIrZCs4ZWF0U29vWE9tV2RIRnlyVHg4UERBcmwyN05PN2J1WE1uVHAwNnBYVi8wWFlNUmRXcFUwZXZvRHd1THE3WTRQakNoUXU0Y09HQzF2MmxHWGJ1M0xrVC92NytXTDkrdlRKSWlZbUpBWkRmTjdKUm8wWmFGelliTzNZc3VuWHJadkQ3cGp5Wk0yY09ybDI3aG9VTEY2SlpzMllHblJzV0ZvWkRodzdCMXRZV2dpQm83TTFaVk0yYU5RMytnS1pncG1Kb2FDZ2NIUjNWZmg2V0phL3llcWFucDJQUG5qMXdkM2RIeDQ0ZDFmYnYyYk1IM3Q3ZVpTYTBmZnIwS1c3ZHVxV2NLZHVuVHgrNHU3c2pJeU5ENC9lOGw1Y1hSbzBhcGJ6ZFg1dW1UWnZpNjYrL2hyVzF0ZForN01hV2tKQUFaMmRudlJaZjFNYk56UTBiTjI1RVRrNk95cy8vS1ZPbW9IYnQyb2lQajhmRGh3K1JrSkNBM054YzVUSHZ2dnN1dW5YcmhxU2tKQUQ1TFZqczdlMlZkNGNZdyt0NkhZbUk2TTNEMEphSWlNb1BFVkNsbFJUbU5tSWtobWRBRUlBOG1ZREVheGw0ZGpNVEZXdGJvVUl0QzFnN214dWxiWUtucHlmKytPTVBYTHQyVFNXa3VISGpCbVF5R1FEZzc3Ly9ocWVucDNMZjlldlhBVUJyVDgyQ1d6Q1BIajBLTXpNejlPdlhUK3YxZlgxOWNmMzZkYlJ1M1JwSlNVa0lDd3ZEenovL0RLbFVxcndsT1NBZ0FBa0pDV3JuTGwyNkZHRmhZVGg0OEtES1ROWEN0bXpaZ29jUEg4TFB6ODhrZjFRcUZBck1uejhmTDE2OHdKZ3hZM0QrL0htZHg5ZXJWMC9sdGxKZG9hMi92Ny9HQlhVS2ZQcnBwMXIzNlJ0aVdscGFhbDJ3cmFEdGhiYjl2cjYrT21zUEdUSkVyL0RNdzhNRHg0OGYxN3EvZi8vK0dEeDRNRDc3N0xOaWF4MDhlTERZWS9UVnRtMWI1ZGRLMStzNVlzUUluRHQzRG9zWEw4YXFWYXNna1VnUUZSVUZrVWlFeG8wYnc5YldGaFVxVklCTUp0TVkyTmpaMmIzUnR4ci84ODgveU1yS1FteHNyRUVoWTJKaUloWXRXZ1JCRUpDZW5vNmZmdnBKci9NR0RScGtVR2k3Zi85KzdOaXhBM0s1SElNR0RjS29VYU9NdG5paUtaVDA5UVR5WnkwWDlDVXRENTQ4ZVFJek16UGw3ZnNBOE1FSEgraWNCYXB0SWJLV0xWdGkyYkpseXNldmMyRzU3T3hzZlBmZGR3RHlBOVpXclZycFBGN1h6eHNYRnhlOUZqL1Q5ZnRoK1BEaEdEMTZ0UExEdmN6TVRMeDgrYkxZbWtYWjJkbVY2ZThWSWlJcUh4amFFaEZSdWVQa1pnMXBaWE04dXBDTzdCUTVBRUNSSStENTdTdzh2NTBGc1prSWxoVWxzTFNUUUd3aGdzUmNER2xsYzBpcmFBNHZ0V25WcWhYTXpjMlZRV3lCcTFldnd0YldGaktaREdGaFljclFWaEFFUkVSRW9HN2R1bHI3aGs2ZVBCbkF2NkZ0d2VPaXNyT3prWkNRZ0sxYnR5cHYyZnoxMTEreGE5Y3UrUHY3bzBlUEhraFBUOGZXclZ2aDVPU0U1OCtmcTV6ZnVYTm5CQWNINDlLbFMralNwWXRhL2VUa1pNVEZ4Y0hUMDFNWjJHN1lzRUd2MXlVNk9ycllZd2NOR29RYk4yN2crdlhyK09DRER5Q1R5YkJreVJLZDU0d2FOVW9sb0NzSXhuWE52akprRnVudTNiczFCaGIzN3QzVE9qUDI3dDI3K1Bubm4vSEREejlvRFdpMUdUWnNHTWFNR2FPMjNaQVYxVVVpVWJHeno4UmlzVjR6MUVxNndKb205dmIyZW9XcFVxa1UwNlpOZzQrUEQzYnQyb1ZQUHZrRW9hR2hjSE56ZzYydExSUUtCYjc2Nml2VXIxOGZVNlpNMFZuTDJPOVBGeGNYdmVxWjB0S2xTeEVURTRQdTNidnJmVTV5Y2pKbXpKaUJ0TFQ4SHQvNmZnOFk4cjRyY09yVUtlVG01bUxEaGcwcWl6bVZWU1Y1UFlIOFdjc25UNTdFOE9IRFViOStmZE1NenNqaTQrTlJyVm8xdFZZUUpaa2hxazkvOVdQSGp1bmNYekNEM2xEbTV1Ym8yN2N2ZHU3Y2lXKy8vUlplWGw3NC9QUFBVYUZDaFJMVjAvWDlzRzNiTnV6WnM4ZWczeHZIang4djBjL09TWk1tNGIzMzNqUDRQQ0lpb3NJWTJoSVJVYmxrNVdDR3V2MHFJdlZlRHA1R1pDSTNYYUhjbHljWGtQVk1qcXhuY3VXMnA1RkFnNEVPc0xEVHZ3MkFsWlVWUER3OEVCWVdoc2VQSDZOcTFhb0E4a05iRHc4UHBLYW1Janc4WEhuODNidDNrWjZlcm5WMWJrTk5tREJCcGNmZXUrKytpMTI3ZGlFMk5oWkEvcTNuS1NrcDhQSHhVUXRFTzNic0NFdExTNXc5ZTFaamFGdlFKN1R3cXQxK2ZuNTZqZXZCZ3dkNDhPQ0J6bU82ZHUwS0x5OHZaR1ptb24vLy9zcFZ4Ylg5c2F3cFVKTEw4NzkrMm1ZS0cwdFlXQmpDd3NJMDdyTzF0VVYwZERSMjdOaGg4S0pOcjByZmtNM1B6Ni9ZcjkzeDQ4ZjFDaW8rL2ZSVHhNZkhHN1dsUXF0V3JUQmd3QURzMmJNSGRldldSV1JrcEhKbXNFUWlnYnU3TzQ0Y09ZTHUzYnVqZWZQbVd1c1krLzFaRmtMYk9uWHFvRTZkT25vZi8vVHBVL2o0K0NBaElRR3VycTRHTFRqMUtzcERZQXNZL25vQythOXB3ZXphZ2xZYzJnTEtCdzhlcU8yenRiVTFPQ1EyaG52MzdxRm16WnBxMjExZFhiVzJqOUhFeGNWRmJTRzFodzhmd3RIUlVXV202TTgvLy94cUE5WkNJcEhnbzQ4K1F1Zk9uYkZzMlRJRUJnYml5cFVybURKbENqcDM3cXgzbmR6Y1hMeDQ4VUxuTVJrWkdRRHlaNm9YcCtpSGRQcitURlFvRk9qYnQ2OWV4eElSRVJXSG9TMFJFWlZiSWhGUXNhNGw3T3RZSWpOSmhyVDdPWGlaa0F0WlJwN1JydEcrZlh1RWhZWGgrdlhycUZxMUtoSVRFeEVmSDQraFE0ZmkrZlBuK1BYWFgvSDgrWE00T1RuaHhvMGJBS0RTTHFHa3pNek0xUHJST2pvNnd0emNISm1aK1l1eFZhMWFGWjA2ZGRKNFBVdExTM2g2ZXVMeTVjdkl5c3BTNmJzTDVDL1laV1ptcHRLN1VaOC9TcjI4dk5DelowLzQrUGpvOVR4ZVphWlJ3VXhiWGFGdFNXWVBGalZreUJDVkdiR0YvK0N1VXFVSzNubm5IZno1NTUvNDZLT1BsSDFaWHdkZHIzRmtaQ1NPSFRzR2tVaUVHalZxRk51blV0TnJHQkFRZ0U2ZE9oWGJHaU1rSkFSTm16YUZ2YjI5ZmdQWFlPellzUWdORGNXQ0JRc2dGb3ZScTFjdjViNVBQdmtFWjgrZXhZb1ZLN0I1ODJhTjdUQUEwN3cveTVPNHVEaDgvLzMzZVByMEtjYU5HNGZVMUZUczM3L2ZLTjhEYjZ2YzNGd3NXTEJBR1hBV2ZKOW9DeWlqb3FJUUZSV2xzczNWMWJWVVF0dlJvMGNyZnhjVVZWejdtTUtXTGwycTFwSmcxNjVkaUl5TXhKbzFhNVRiQWdNRHNXUEhEdXphdFF1blRwMkNTQ1NDbDVlWHNwM0E1czJibFIvT2xZU3JxeXQrL3ZsbjdOdTNEenQyN01DUFAvNkluajE3WXZMa3lYcTE3NG1Nak1TMzMzNnIxN1gwNlpOZDlPY052OCtJaUtnMGxNdlExa3Bpam15RnJMU0hRV1dZbGNTMHM3S0lxR3dSaVpEZi9xQ3lPYW9pdjFWQzlnczVaSmw1eUpQbFFTRVRZT05zYnRBczJ3S2VucDVZczJZTnJsKy9EbTl2YjF5OWVoVWlrUWp0MjdkSFltSWlmdjMxVjRTRmhhRjM3OTY0Y2VNR0tsU29nTWFORzcveWN6SXpNOU80QXJwRUlsR0dtYjE3OTBhM2J0MjAxaWhva1hENThtV1ZVRUV1bCtQcTFhdG8xYXBWbVY3UldpYVRRU0tSUUN3V2F6M0drRnVCL2YzOTFWWk9MNkJySWJZUFB2Z0FnWUdCMkwxN3Q5NmhnREZvVyt6cDVzMmJXTDE2TlJvM2JvdytmZnBnNWNxVnFGMjdOdXJWcTZjOEppY25CenQzN29TVGt4TUdEUnFrVmlNOFBCekxseS9INDhlUDhja25uMmdkdzcxNzl6QnYzang0ZUhoZzZkS2xPcjhXdWxoYlcyUHk1TW40NFljZjRPYm1CaWNuSitVK3FWU0tVYU5HWWNXS0ZUaHc0QUNHRHg5ZW9tdTg2WEp5Y3ZEczJUT01HVE1HUTRjT3hlYk5td0hvL3oyZ3E0L24yMGdRQkN4YXRBZzNiOTVVbTdXc2JTRXZiMjl2VEowNjlYVU9VeXNIQndjNE9EZ2dPVGxaNnpHNlB1ajQ1NTkvOE9XWFg2cHR6OHJLUWtoSUNLcFVxUUo3ZTN1TUhqMGFvMGVQQnBDL1dKdTF0YlhHMzAxanhvelIyQTdHRUdLeEdNT0hEMGVyVnEyd2FORWlCQVVGSVNNakEvUG56eS8yM0pZdFcrcnMvNjNKN2R1M0VSc2JDMjl2NzJLUDFUZVF6c3ZMdzBjZmZXVFFPSWlJaUxRcGw2RnRGYXVLaU10NFd0ckRvREtzaWxYRjBoNENFWlVpaWFYSTRQNjEybFN0V2hXdXJxN0t2clpYcjE1Rm8wYU40T0RnZ0lvVks2SkNoUW9JRHcrSGw1Y1hJaUlpMEw1OWU0MS8wSnFDalkwTmJHeHNrSjZlcm5GL3UzYnRZR1ptaHIvKytrc2x0STJJaUVCbVpxYk93TGNzeU0zTkxiWlhhOEZpTWZvbzZVelIyclZybzNYcjFyaC8vejdrY3JuV21hQkZQWHo0RU1IQndTVzZwamJCd2NGWXRtd1phdFdxaFFVTEZzRFcxaGEvLy80N1ZxMWFCVjlmWDBna0Vwdy9meDdyMTY5SFltSWlQRHc4MEw5L2Y1WFhVU2FUNFpkZmZvR0xpd3VHRFJ1bTgzcDE2dFRCK1BIanNXN2RPbXpjdUJHZmYvNTVpY2RlOEQxMDY5WXRYTHg0RVIwNmRGRHU2OXUzTHdJQ0F0Um1oTk8vR2pWcWhGV3JWcWt0SkdiSTl3RDk2K3pac3dnSkNjR1FJVU5nWVdHQlBYdjJsUGFRaks0a3MwUFBuRG1EN094czVhS1poVDE2OUFoVnFsUXh4dEIwY25Oenc3cDE2N0J5NWNwaTd5SW9vRS8vNzZJdVg3Nk0vZnYzNjNWSFNNR0hwY1VwV0VDVGlJaklHTXBsYU52T3FUNURXOUtwblZQNVdFU0NpTW9IVDA5UCtQbjU0ZDY5ZTdoMjdSbysrT0FEQVBsL0pMWnUzUnJoNGVHSWpvNUdSa2FHUWEwUkJFRXcxWkFCNU05Z2JOYXNHYTVjdWFJU2dKNC9meDVtWm1ibzFLbVRTYSt2aVNFaGdrd21LL2FQY0VONmV1cmI0MUVUSHg4ZjJOdmJHeFRJaDRTRUlDUWtwTVRYTEN3ckt3dWJObTJDdjc4L0FHRDU4dVhLZnBOVHAwN0ZsQ2xUc0h6NWNqeDU4Z1JSVVZGbzJiSWxwaytmcnJGSDdLNWR1eEFmSDQ5NTgrYnB0UURSNE1HRGNldldMUnc2ZEFqdTd1NGxDdnVqbzZOeDVNZ1JkTzdjR2RIUjBmamYvLzZIVFpzMndjSEJBVUQrREx1VksxY2FYUGR0VXpTd0JhQnpwaVZwMTdWclZ6eDY5QWdmZi95eDNxMEV5aHRkczdCalltS3djT0ZDdGUzSGp4K0hWQ3BWKzFtdFVDZ1FGUldsOG1HTEtVbWxVc3ljT2RPZ2M5NS8vMzNsQW4yR0tQcGNOYzFRMXFlbEFoRVJrYkdWeTlEMnZScHRjU1l4Q2s5ekRQK2xURysrU3BZVjhKOGFiVXQ3R0VUMEJtbmZ2ajM4L1B4dzhPQkJaR1JrcVB6UjJxWk5HNXc1Y3diKy92NFFpOFZvMDZhTlhqV3RyYTJSbFpXRjFOVFVWK29WV3B4MjdkcmgyclZyQ0E4UFIvdjI3U0VJQWtKQ1F0Q21UUnU5K2dRYW02N0Z2SXF1MnA2ZG5WMXMrNGJYZGN0M3hZcUczOEV4ZVBCZy9QZS8vOVc0VDk4WllZSWdJQ2dvQ0Z1M2JzV3paODlRczJaTlBIandRR1dCb0VhTkdtSGl4SWxZdlhvMWJHeHM0T3ZyaTJiTm1tbXNkK3ZXTGV6ZnZ4K2RPblV5S0h5Wk9uVXFZbU5qNGV2cmk0WU5HeW9YNWROSFJrWUdGaXhZQUNzcksweWVQQm4zNzkvSGpCa3o0T3ZycTlkdHo2YVVtWmtKc1Zpc0RLK04vYmc0VDU4K3hZc1hMK0RxNmxyaVdjYkZ6WlorbmNyVDZ5bVJTSXdleEpuNitSdjZlaGpxNXMyYnVIUG5EZ1lOR3FSMmpiTm56eUlqSXdQdDJyWFRXZVBZc1dQbzJMRWpIQjBkVFRKR1hWYXZYcTB5MC9YT25UdElUVTFGMjdhYS95N3c4L1BESDMvOG9UWGNmdkhpQmFwVnE0YmV2WHRqNU1pUkNBOFBSNWN1WFdCcmE0dmx5NWZEek13TWt5ZFBWcm43UWhBRS9QVFRUN0N3c0lCQ29kRFplb2VJaUtnNDVUSzB0WkZZNEl1R2ZUQTM0bUJwRDRYS29Fa04rOEphWXRqdFVVUkV1alJ0MmhSU3FSUWhJU0dvWExteXl1cmtCU0Z0Y0hBd0dqZHVERHM3TzcxcU5tN2NHR0ZoWWZEeDhZR0xpd3QrL1BGSGs0eTllL2Z1cUZHakJscTJiQWtnZjdHVzU4K2ZZK3pZc1NhNVhuRjY5KzZ0MTNFWkdSbkl6TXhFOWVyVmRSNm43NHJlQUxCNzkyNk5NK3I4L1B6ZzUrZW5keDE5dEduVEJuWHIxdFdyWjdDbUdkZHl1UndCQVFIdzgvTkRmSHc4S2xXcWhNV0xGeU0yTmhZYk4yNVVPNzVidDI3SXpNekVsaTFic0hIalJuejU1WmRxQzlsbFpHUmc4ZUxGc0xXMXhWZGZmV1hRODdHeXNzS3NXYlB3eFJkZllPSENoVmk1Y3FWZWJTTGtjam5tenAyTGhJUUV6Sm8xQzQ2T2puQjBkRVMvZnYzd3h4OS80TVNKRTNyMWt6U1Z6ei8vSERZMk5saS9mcjFKSGhkbjVjcVZDQThQeDhHREpmODNyYlkrelVWcDZtMWNISmxNWnREczhqZmg5WHdWcG43K2hyNGVobjZvZGVqUUlZaEVJclYyQWMrZVBjUEdqUnRScVZJbGRPblNSV2VOOWV2WDQvYnQyL2ptbTI4TXVyWXhWS3RXVGVYeHlwVXJjZlBtVFRnN082TnIxNjVxeHhmOHZ0YldZbVR0MnJWNDlPZ1IxcTVkaTVDUUVQajYrc0xkM1IyMnRyYnc4dkxDRHovOGdLU2tKTXlkT3hlV2xwWTRlUEFnSkJJSnhvMGJoMUdqUmlFeU1sTG5CNVZFUkVURktaZWhMUUEwcjFnTGM1c054Wm83cHpqamxnRGt6N0NkMUxBdlBDcldMTzJoRU5FYlJpS1JvSFhyMWdnT0RsWUxIUjBkSFZHM2JsM0V4c1lXT3dPcHNFbVRKbUhSb2tXNGQrOGVjbk56alQxa0pXZG5aemc3T3lzZkJ3VUZ3ZHpjdkVTM3VCYmNobDJTbnIzZTN0NWFaenRwRWhBUUFFQjk5cTBwdEdqUlF1WDFXTGR1WGJIbnBLZW42M3dkRmk5ZXJQZjFZMkppQUtndWhpYVJTSEQvL24wa0ppWmkyTEJoK1BqamoyRnRiWTNZMkZqbE1abVptUWdKQ2NISmt5Y2hsOHZ4ODg4L28zcjE2dkQxOWNVWFgzeUJ0bTNib2xldlhtalZxaFhzN2UyeFpzMGFKQ1FrWU83Y3VScG5EdWZsNVNFdExVM3I4NnBWcXhZbVRacUV6WnMzSXo0K1h1WERDMDNrY2pubXo1K1A2OWV2WStqUW9TcWh5Ymh4NC9EczJUTzFZTG5Ba3lkUEFFRHYvc0ZBeWQ2ZmpvNk9LalBPamYxWUYwRVFjUFBtVFRSdjN2eVZGZ1RVNTl5OHZMeGlqNUhKWkRBMy83Y1hlSFIwTkpLU2tneWFrZjhtdko1bnpwelJ1dS94NDhjYTk0dkZZblRyMXMza3o5K1Exd013YkNHeStQaDQvUFhYWDJqVnFwWEtoMlVKQ1FtWU9YTW1VbEpTc0hEaFFwM2ZrNW1abWNqSnlZR0xpNHZlWXpTbE9YUG1ZUHIwNlZpNGNDRmtNcG5XeFIwMUtlaEpYaEI4Ri8yNTBxSkZDOHllUFJzaElTSEtuOTNCd2NHd3RMVEU0TUdETVdiTUdLeGN1UktWSzFmR3lKRWpqZmVraUlqb3JWSnVRMXNnUDdoZDJYb1Vmbjk0QmFIUDcrSkpkZ3F5RmZvMWlhYzNnNVhFSEZXc0txS2RVMzI4VjZNdGJEakRsb2hNWk5hc1dWcjNiZGl3UWVzK2JYODAxNmhSQTJ2WHJqWG9IQURLbnFiYXhNZkg2elc3U3RQQ0swV3ZHeDBkamZuejU4UFcxaFlXRmhaSVNFZ0FBRlNxVktuWStrVVZ6TEFzNnNDQkE0aUppWUdWbFpXeVpVQkNRZ0t1WExrQ2tVaFU3Q3pNa2l5MFUxVDkrdlV4ZVBCZzVlUGR1M2VyM1JxOFpzMGFpRVFpV0ZsWjRlWExsemh6NWd4cTFLaFJvdXZ0M2JzWGdZR0JzTGEyaGtRaVFWeGNIQUNnWnMxL1AzUVVpVVNZTUdFQ1B2cm9JNVdBdFdEUnVYbno1dUh5NWN2SXpjMkZzN096Y2habGx5NWQ0T0hoZ1YyN2R1SFVxVk1JRFEyRnRiVTE5dTNiaDdGang4TE56VTJsbC9HS0ZTdVFrcElDUzB0TFBIcjBDS21wcVdxejFRcnIyN2N2T25mdXJGY29kdm55WlZ5NGNBRTlldlJRbTlrdGxVcFYrbWxHUkVSZzM3NTlrRXFsRUl2RmlJeU1CSkRmK2tFYlk3dy9pL2JSTmZaalhlN2Z2NC8wOUhTVDlKYk95Y2xCZG5ZMmJHeHNJSkZJY083Y09RQzYyM0xNbmowYlVWRlJzTE96ZzFnc1JsSlNFdkx5OHJTMjJ0RGtUWGc5RnkxYXBIWGY5ZXZYbFF2cUZWWVEycHI2K2I5SzMyZUZRZ0dSU0FTeFdBd2dmMUV4QU1xZy92ejU4eEFFUVdVQnNvQ0FBS3hkdXhiWjJkbVlObTJhV3ZzZmEydHJoSWVIbzBXTEZoQ0x4Ymg4K1RJQW9HN2R1aVVlcHpGVnFGQUJ5NVl0dzR3Wk15Q1ZTcEdTa2dJek16TmxlNktJaUFpVlZqT0ZiZHUyRFphV2x1alhyNSt5RmdCY3VYSUZWYXBVZ1Znc1Jvc1dMZENpUlF2STVYSmN2bndadDIvZlZ2NnM2OSsvUHg0L2ZvekRodzlqNE1DQkpXcXhRMFJFVks1RFd5Qy9WY0pIdFRyaG8xcXZmekVWeWljSXdJZzlKM0h5VnB4UjY1cEx4RGcxYmhDYVZ6TThIQ0FpZWxzNU9EaGd3b1FKUnFsVnRXcFZQSDc4V1BsWUlwR2dXYk5tK005Ly9tT1Ura0QrYk14ejU4NnA5Q0UwTXpPRHU3czdSb3dZQVhkM2Q1M242MXBvcHloL2YzKzFXOG0zYnQycS9HTzh3S0ZEaDlUT2pZMk5SVVJFaExLVlFkV3FWVlZtcVJuQ3lja0pEeDgrVk5ZeU56ZEhwMDZkTks3V1h2UVAvUnMzYmdBQXJsNjlpdTdkdThQTHl3dk5temRYbWJHWjZTb0FBQ0FBU1VSQlZBVm1iMitQTDc3NEFxTkhqOGFGQ3hjZ2s4bGdZMk1ER3hzYnRXdGtaR1Rnd29VTHlzZlZxMWZIbENsVGRJNWYzMW1NblRwMXd1VEprekZnd0lCaVo3OVdyRmdSVjY1Y1ViNG10cmEyR0RSb2tNNlpjYS9qL1dsS2taR1JFSWxFNk5peG85RnJQM2p3QUJNblRsVGIzcnAxYTYzbnVMcTZJaXdzREZsWldRRHlXMkkwYjk0Y2t5ZFBOdnI0VE1GWXIrZng0OGNOUHFja2R4KzhidmZ1M2NPRUNSTmdhV2tKaVVTQ3pNeE0yTm5ab1Y2OWVnQ0Fqejc2Q0hYcTFGSGVNYkozNzE1czNib1ZsU3BWd3Z6NTh6V0c5ME9IRHNYT25Uc3hZOFlNNWJZbVRacm8zZHY5ZGJDM3Q4ZTZkZXNnRm91eGZmdDI3TjY5VzJXL3BnOEdCVUdBcDZjbldyWnNxV3loMEtSSkUzVHIxZzBiTjI3VTJLSUd5RiswZE1DQUFjckhuMzMyR2Q1OTkxMEd0a1JFVkdJaXdkUkxWOU5iSWZGbEpqcXMyby9VN0J5ajFxM3JaSSt6RTRkQWFtRmUvTUZFUkc4cG1VeUdBd2NPb0gzNzlzby93STJsNEo4SmVYbDVFSXZGSmdzbkJFR0FRcUdBSUFncXQyaHJjL255WllTRWhHRHExS2w2WDZNazUyZ2FKMUI2SWMzdDI3ZHg1ODRkZUhsNUdXMHhJa0VRSUFnQ1JDSlJ1UWlmQ250ZDcwOVRXTHAwS1I0K2ZJalZxMWVYNkh4ZGl5amw1T1JnelpvMUFQTGZxNWFXbG1qYnRxMWVMVW9Ldmc4TmFVMVJGcnpLNnhrUkVZR29xQ2g4K09HSEpoaVphY25sY2tSRlJhRk9uVHJLRDZCQ1EwTng4ZUpGbFE5ZzVISTVqaHc1b3Z4ZXQ3UzBSTHQyN1ZDNWNtV05kYk95c25EbzBDRU1IanhZNjJ4VUFFaExTME5xYWlxQS9LRGZrSm51TzNic2dMMjl2Y1k3UDB6aDd0MjdDQWtKVWI0RzFhdFhSL2Z1M1ExNnI2ZW5weU1qSTBOdHU1MmRuYzdYaVlpSXFDUVkycExSN0w5K0J4TVBuVFo2M2VHdDNMQjZVSGVqMXlVaUlpSWlJaUlpSWlxTHhLVTlBSHB6Zk5DOElid2FHbjhSc0QzaHQzQTRJc2JvZFltSWlJaUlpSWlJaU1vaWhyWmtOQ0lSc09LOWJxaGdaZnpGd0w3Ky9Sd2VwTHcwZWwwaUlpSWlJaUlpSXFLeWhxRXRHVlhWQ2xJczlEYitnaG92YzNJeDdzQ2ZrT2ZsR2IwMkVSRVJFUkVSRVJGUldjTFFsb3p1bzVadTZPZGV4K2gxcjhRbll2bVpNS1BYSlNJaUlpSWlJaUlpS2tzWTJwTFJpVVRBeXY5MGc0dXQ4VmRROVQwWGpwQzRCS1BYSlNJaUlpSWlJaUlpS2lzWTJwSkpPTmxZWWMzN1BZeGVOMDhROFBuQklMekl5akY2YlNJaUlpSWlJaUlpb3JLQW9TMlp6RHYxWFRHMmZWT2oxMDFJeThDVUkyY2hDRVl2VFVSRVJFUkVSRVJFVk9vWTJwSkp6ZTNkSGcwck9SaTk3dkdiOS9EcjFadEdyMHRFUkVSRVJFUkVSRlRhR05xU1NWbVptMkhEMEo0d2x4ai9yVGJ6eEFYY1RucGg5THBFUkVSRVJFUkVSRVNsaWFFdG1aeEhWV2Q4MzdPZDBldG15K1FZY3lBUU9YS0YwV3NURVJFUkVSRVJFUkdWRm9hMjlGcDgwYWs1T3RXdVp2UzZOeE9UTWVmVVJhUFhKU0lpSWlJaUlpSWlLaTBNYmVtMWtJaEZXRHZrSFZTd3NqQjY3VTJYSW5IcTluMmoxeVVpSWlJaUlpSWlJaW9OREczcHRhbGhiNHZsNzNZeFNlMUp2NTNCbzlSMGs5UW1JaUlpSWlJaUlpSjZuUmphMG1zMXhLTUIzdmVvYi9TNnlablpHSFBnVDhnVWVVYXZUVVJFUkVSRVJFUkU5RG94dEtYWGJ0bUFMcWh1YjJ2MHVxRVBubURobjZGR3IwdEVSRVJFUkVSRVJQUTZNYlNsMTY2aXRTWFd2dDhESXBIeGE2OCtmNTM5YlltSWlJaUlpSWlJcUZ4amFFdWxvbk9kNnBqVXFZVkphazg4ZEJyeEtTOU5VcHVJaUlpSWlJaUlpTWpVR05wU3FmbXVaMXMwcmVKazlMb3BXVG40Ykg4Z2N0bmZsb2lJaUlpSWlJaUl5aUdHdGxScUxNMGsyREMwSnl6TkpFYXZIZll3Q2ZNREx4bTlMaEVSRVJFUkVSRVJrYWt4dEtWUzVlYmlpSGw5TzVpazl0cVF2M0hpbnppVDFDWWlJaUlpSWlJaUlqSVZoclpVNmo1cjF4UURHdGN4U2UwdmZqdUQreS9ZMzVhSWlJaUlpSWlJaU1vUGhyWlU2a1FpWU5XZzdxamxZR2YwMnFuWjdHOUxSRVJFUkVSRVJFVGxDME5iS2hQc3JTeXhkVmh2bUV1TS81YTg5aWdKYzA1ZE5IcGRJaUlpSWlJaUlpSWlVMkJvUzJWR2krcVZNTDl2UjVQVTNuZ3hBdjVSc1NhcFRVUkVSRVJFUkVSRVpFd01iYWxNR2VOcHV2NjJrdytmUmR5TE5KUFVKaUlpSWlJaUlpSWlNaGFHdGxTbW1MSy83Y3VjWEh5Nkx4QTVjb1hSYXhNUkVSRVJFUkVSRVJrTFExc3FjMHpaMy9aR3dsUE1Pc24rdGtSRVJFUkVSRVJFVkhZeHRLVXl5WlQ5YmJkY2pzU1J5QmlUMUNZaUlpSWlJaUlpSW5wVkRHMnB6REpsZjlzcFI4NGk5bm1xU1dvVEVSRVJFUkVSRVJHOUNvYTJWR2Fac3I5dGVvNE1uKzVuZjFzaUlpSWlJaUlpSWlwN0dOcFNtV2JLL3JZUmo1OWh1djlmRUFTamx5WWlJaUlpSWlJaUlpb3hoclpVNXBteXYrM3U4RnY0OWVwTms5UW1JaUlpSWlJaUlpSXFDWWEyVkM2WXNyK3R6L0h6dUJxZmFKTGFSRVJFUkVSRVJFUkVobUpvUytXQ0tmdmJ5aFI1K0dSdkFKTFNNNDFlbTRpSWlJaUlpSWlJeUZBTWJhbmNNR1YvMnljdk0vRHB2a0RJRkhsR3IwMUVSRVJFUkVSRVJHUUloclpVcnBpeXYrM0YrNDh4KzlSRms5UW1JaUlpSWlJaUlpTFNGME5iS25mR2VEYkZ1MDNxbXFUMnhvc1JPSERqamtscUV4RVJFUkVSRVJFUjZZT2hMWlU3SWhId3k2QWVjSE54TkVuOXI0NmN3OStQbjVta05oRVJFUkVSRVJFUlVYRVkybEs1Wkd0cGpsMGY5MFZGYTB1ajE4NlJLL0RKbmxOSXpzdzJlbTBpSWlJaUlpSWlJcUxpTUxTbGNxdU9Zd1ZzR2VZRnNVaGs5Tm9QVWw1aTNNRWdLUElFbzljbUlpSWlJaUlpSWlMU2hhRXRsV3ZkNjlYQXZMNGRURkw3ek4xNExBb0tOVWx0SWlJaUlpSWlJaUlpYlJqYVVybjNlUWNQREd2UjBDUzFWd1pmdzdHYjkweFNtNGlJaUlpSWlJaUlTQk9HdGxUdWlVVEFpdmU2b1dWMUY1UFVuM2pvTk80OGZXR1Mya1JFUkVSRVJFUkVSRVV4dEtVM2dxV1pCRHVIOTRHTHJZM1JhMmZreXZEZlBhZndNaWZYNkxXSmlJaUlpSWlJaUlpS1ltaExiNHlxRmFUWU1id1BMQ1RHZjF2ZmZaYUNDWWRPSTAvZ3dtUkVSRVJFUkVSRVJHUmFERzNwamRMV3RUTCtON0NyU1dxZitDY09LNE92bWFRMkVSRVJFUkVSRVJGUkFZYTI5TVlaM3NvTjR6bzBNMG50UlVHaCtQUE9BNVBVSmlJaUlpSWlJaUlpQWhqYTBodHFYcDhPNkZLM3V0SHJDZ0l3N21BUTdpV25HYjAyRVJFUkVSRVJFUkVSd05DVzNsRG1FakcyRHZOQ0xRYzdvOWRPemM3QmlOMG51VEFaRVJFUkVSRVJFUkdaQkVOYmVtTTUybGhoMThmZXNMRXdNM3J0VzBuSkdIUGdUOGp6OG94ZW00aUlpSWlJaUlpSTNtNE1iZW1OMXJpeUk5WU9mc2NrdGYrODh3Q3pUMTQwU1cwaUlpSWlJaUlpSW5wN01iU2xOOTY3VGVwaWVvL1dKcW05NFdJRXRsMjVhWkxhUkVSRVJFUkVSRVQwZG1Kb1MyK0ZHVDNhd051OXRrbHFmM3ZzTDV5TGVXaVMya1JFUkVSRVJFUkU5UFpoYUV0dkJiRkloUFh2OTRTYmk2UFJheXZ5Qkl6YUY0RG9weWxHcjAxRVJFUkVSRVJFUkc4ZmhyYjAxckMxTk1lZUVkNXdsbG9idlhaYWRpNCsydlVIa2pPempWNmJpSWlJaUlpSWlJamVMZ3h0NmExU3k4RU9lMGQ0dzhyY3pPaTE3eVduWWRUZUFPUXE4b3hlbTRpSWlJaUlpSWlJM2g0TWJlbXQwNnFHQ3pZTjdRbVJ5UGkxUStJU01PMW9NQVRCK0xXSmlJaUlpSWlJaU9qdHdOQ1cza3I5M090Z29YY25rOVRlSFg0TGEwSnVtS1EyRVJFUkVSRVJFUkc5K1JqYTBsdHJmSWRtR05laG1VbHF6dzI0aUpPMzRreFNtNGlJaUlpSWlJaUkzbXdNYmVtdHRxQnZSL1J6cjJQMHVvSUFqRDM0SnlJZVB6TjZiU0lpSWlJaUlpSWllck14dEtXM21rUXN3c2FoUGRHeXVvdlJhMmZteWpGODF3a2t2c3cwZW0waUlpSWlJaUlpSW5wek1iU2x0NTYxdVJuMmp2QkdMUWM3bzlkT1NNdkF4N3RQSWxzbU4zcHRJaUlpSWlJaUlpSjZNekcwSlFKUXlkWWErLy9iSHc3V2xrYXZmZTFSRXI3NDdRenlCTUhvdFltSWlJaUlpSWlJNk0zRDBKYm8veldvVkJGNy85c1AxdVptUnE5OUpESUd5ODVjTlhwZElpSWlJaUlpSWlKNjh6QzBKU3Frcld0bGJQK3dOOHpFeHYvV1dING1ESDUvUnh1OUxoR1ZYNXMzYjBab2FHaHBEMFBwK3ZYcldMdDJyZkt4VU9RT2dSMDdkbURidG0ydmUxZ2FaV1ptNHVEQmd3Z0pDU2x4amFpb0tHUm5aNnRzUzAxTlJYSnlzc0cxOXV6Wmc2aW9LSTM3a3BLU3NIZnZYaVFrSkJoVU16ZzRHSnMyYmRKNXpJWU5HN0IvLzM2MXIxVlJOMi9laEVLaE1PajZKUlVSRWFGOG44aGtNaHcvZmh4eXVlNDJRZHUyYmNQKy9mczE3dlB6ODhPMzMzNWI3SE1zcWp5OW40bUlpSWlJaWpMK2xFS2ljcTVYdzVyNFpYQVBmTzRYWlBUYVh4NCtDOWVLZHZDc1djWG90WW1vWkx5OHZHQmxaUVYvZi8vWGZ1MzkrL2REb1ZDZ1hidDJlcDhURkZUeW4wMVNxUlR0MjdkWFBvNkxpOFBLbFN2eDNYZmZvWExseW9pT2pzYmh3NGN4Y2VKRUNJS0FtVE5ub21iTm12ajg4ODhCQU1lUEgwZURCZzMwdXBhWGw1ZEJZNnRXclJwKy9mVlh2WS9QeWNsUnZuNk5HaldDczdPelFkZDcrZklscGsyYkJrOVBUOHlkTzFlNS9ldXZ2MFo4ZkR3Q0F3UDFyblhuemgxczI3WU43Ny8vUHBvMGFhSzJQemc0R0Z1M2JvV2JteHVxVmF1bWQ5M3M3R3djT0hBQUlwRUlZOGFNVWR1L2QrOWUrUG41b1YrL2ZoQ0pSRnJyUEgvK0hOT21UY09rU1pQUXIxOC9sWDN4OGZIRmpzUEp5UWsyTmpaNmovdnUzYnM0Y09BQVJvOGVqYWlvS0t4ZHV4YUhEeC9HdEduVDRPYm1wbmE4WEM3SDRjT0gwYXBWSzYzWER3OFB4NkZEaHpCa3lCQ3QxelhsKzVtSWlJaUk2SFZqYUV1a3dkRG1EWkNjbVkzdi95ajVEQzVOY3VRS0ROOTFBc2ZIdkFjM0YwZWoxaWFpc3VmTW1UUEZIdlB3NFVPZHgxbGJXNnNFclV1V0xDbnhlRnhkWFZWcU9Uczc0K25UcDVnelp3NSsvdmxubFdNUEhUcUVLMWV1b0d2WHJnQ0FKMCtlSURrNUdTMWF0TkQ3ZXBzMmJZS3JxMnV4eDRXR2htTDkrdlZxMitQaTRuU2UxNzkvZit6ZHV4Y25UcHhBbHk1ZHRCNG5sVXBScVZJbGxXM256cDJEWEM1SHIxNjlpaDFmY1U2ZE9nV1JTSVQzM250UDQvN2c0R0E0T1RrWjlOb0JRTy9ldlhIbnpoMEVCUVZoOE9EQmNIVDg5L2RHZW5vNi9QMzkwYmR2WDN6MTFWZHE1OHJsY2p4Ky9GajV1RjI3ZHRpelp3K2FObTJxRXZCKyt1bW54WTVqMXF4Wnl2ZUJQcXlzckpTemVsdTBhSUcxYTlkaTBhSkZtREpsQ243NTVSZTFvUFR2di85R1ZsWVczbm5uSFkzMWV2VG9nY0RBUUpYbm80bXAzODlFUkVSRVJLOFRRMXNpTGNaM2FJYWs5RXlzREw1bTFMb3BXVGtZOHV0eG5CdzNDRFhzYlkxYW00aktsa1dMRmhWN3pLVkxsM0RwMGlXdCt5dFhycXdTdE83WnM2ZkU0ekV6VS8yMWIydHJpMisvL1JZTEZpeFFtWEdaazVPREF3Y09ZTWlRSWVqYnR5OEE0UHo1OHdDQWpoMDc2bjI5S1ZPbTZKd0JXa0NoVUtnRWtnWEdqaDJyMTNWMjdOaUJIVHQyYU4zZnZYdDN6Snc1VTJYYjhlUEhVYkZpUlpYWFZwY25UNTdBMTljWFgzNzVKV3JVcUFFQU9ISGlCQURnOU9uVHFGcTFLcTVmdjQ3cjE2OERBR3JYcmcxM2QzZkV4OGZqbjMvK1FhTkdqZURuNTZkV3QzTGx5c29nTVNFaEFaOTg4b25HNnc4Yk5remo5cE1uVCtMa3laTXEyMWFzV0FGSFIwZU5nZXhubjMybThyandqT0xRMEZETW5Ea1Q2OWV2UjcxNjlkVE8xYmU5UTFaV0ZnUkJRSHg4UENRU0Njek56ZkhkZDk4aE9EZ1lVcWtVaVltSnFGeTVzdkw0NE9CZzJOcmFvbjM3OXBnOGVUSnUzYnFsdGZiUm8wZlZ0aFU4QjFPL240bUlpSWlJWGllR3RrUTYvTkRMRTg4eXNyQXJUUHNma0NYeE9DMEQ3MjgvaGovRy9nZE9ObFpHclUxRVpVZHh0OWg3ZVhsaHlKQWhHRDkrdk40MWk4NFlmVlVlSGg3WXVYTW5MQzB0Y2UxYS9vZFVscGFXV0wxNk5WeGNYSlRIblR0M0RnQzBob3FhbnVzdnYveWkxMHpiUzVjdVlkMjZkV3JiVjYxYXBmSDRMNy84RXQ3ZTN2RDI5dGE1cllDOXZiM0s0N0N3TU55OWV4Y2pSb3hRQzdJMXljN094dHk1Y3hFVEU0T2JOMjhxUTF0ZlgxL2xNZW5wNlNxUEJ3MGFCSGQzZHh3L2Zod0FjUHYyYmR5K2ZWdXRkcnQyN1pTaHJZdUxDN1p1M2FweERIRnhjWmczYng2R0RCbWkxdUtnS0JjWEZ6eC8vaHhBZnFoNzQ4WU5lSGg0cUR6WCtQaDR0VkQzMGFOSE1ETXpRNjFhdFRUVzFmYTExMFpUYUx4ejUwNDRPRGpnd0lFREFQSUQxYk5uejhMYjJ4c1dGaFlZTVdJRVVsTlRrWnFhaXRqWVdMUnMyVkt0Um5aMk5zTEN3dENwVXllMWZhWjhQeE1SRVJFUnZVNE1iWWwwRUltQS93M3NpdVRNSFB6eHp6Mmoxcjc3TEFVZjd2d0RSMGEvQzZtRnVWRnJFMUhaa0pxYWlzaklTSjNISkNRazZGeE1TMU13WlN6YStzNFczdDZ4WTBjTUd6WU10Mjdkd21lZmZhWXlIaDhmSDdpNHVHRHExS2thNitoejYzMEJUYjFlM2QzZGxmOS85T2hSOU9uVEI1YVdsZ0R5YjRVdnZMOWdtNXViRzQ0ZE80WmV2WHJCMnRwYTQ3WDI3dDBMQUJnNGNHQ3g0MUlvRkpnM2J4NWlZbUl3YU5BZzlPN2RXMlgvZ0FFRE1HclVLSlZ0QlgxWDA5UFQ4Y2NmZjZCTGx5NXFNMzBCNEwzMzNvTzUrYjgvLzgzTXpMU0czSC85OVJjQW9GZXZYbm9GNFZLcEZBTUhEc1Q5Ky9maDQrT0Q2ZE9ucS9TVGxjbGtHRGh3SURJek01VUI3NTA3ZDFDNWNtVzFOZ1FGMXl2YysxZVh1TGc0Yk4rK0hUNCtQckN5VXY5ZzBzTENRdVY1WldSa0tJTm9UMDlQNWJVaUlpSXdZY0lFVktoUVFlVjhQejgvWExod0FRTUdERURidG0yVjIwMzlmaVlpSWlJaWVwMFkyaElWdzB3c3h1WVBlbUhvcjhjUkVtZll5dC9GQ1grWWhGRjdBN0I3aERjc0pHS2oxaVlpd3dpQ2dDTkhqc0RmM3g4SkNRbXd0N2RINTg2ZE1YcjBhTmphNXJjeWlZNk94c1NKRStIazVJUzllL2VxM2ZyLzRNRURmUGJaWjNCemM4UHExYXNSRnhkWGJOQjE0Y0lGWExod1FldCtVODc0S3p5ck16QXdVQmxtTGxteVJEa3IwZHJhR2l0V3JBQUFWS2hRUVNVd1RFMU5SWXNXTFRTR2lBTUhEc1R3NGNOUnNXTEZZc2R4Ly81OW5jSDEvdjM3c1huelpsaGFXcUpQbno0NmF5VWtKR0RUcGswNGVmSWtGaTllckJiNFhieDRFVGR1M0FBQU9EZzQ2S3dsbDh1eGVQRmlYTGx5QmQyNmRjT0VDUlBVampFM04xZWJ5VnZnd0lFRHlNN094dkRod3lHUlNOVDJLeFFLdFptK3hTM2dWckNJbGphYk5tMUM3ZHExWVc5dmo4bVRKMlBXckZrUUJBSExsaTFUT1c3Z3dJR1lQSGt5Z29LQzFQb2tGdzNiQzk2RCtuNkFVS2xTSld6ZnZoM05temZYdVVDY0lBZzRlUEFnQVBXdnhjaVJJekZod2dSczI3WU5VNlpNVVc3UHpNekVnUU1INE9ibWhqWnQycWljWThyM014RVJFUkhSNjhiUWxrZ1BsbVlTN0I3UkYrOXZQNGF3aDBsR3JYMzZiandtLzNZRzY0YThBN0VldlIrSnlEVFdybDJMZ0lBQXRHM2JGdTd1N2dnTEM4UFJvMGNSRlJXRlZhdFd3Y0xDQWcwYU5FQzlldlVRRXhPRHYvLytHODJiTjFlcDhlZWZmd0tBOGhaOUR3OFA1ZTN4bXZUdjN4K0RCdzlXNnpPcVNVRzRaUXh0MjdaRjdkcTE0ZXJxaXB5Y0hHemN1QkhIamgxRGt5Wk5FQlVWaFFVTEZxQlRwMDZZUEhreXdzTENFQm9hQ2lDL3IydUIxTlJVNU9Ua0tHZklhdXJIcXFuL3FDNEZmV2tyVktpQVE0Y09BY2hmNUd2TGxpM28yN2R2c1lFdEFGU3ZYaDN6NTgvSHpKa3o4YzAzMzJEWnNtWEtRRkF1bDJQRGhnMTZqU1VuSndjTEZpekFwVXVYMEw1OWUvajQrT2pWbjdlQVRDYkRoUXNYMEtOSEQ5U3ZYMS9qTVFxRlFtV21MUUNON1JFaUl5UGg2K3VMRHo3NFFObVRWWnVxVmFzcS96OGtKQVIvLy8wMzl1L2ZyK3daZlA3OGVmejQ0NDlxdlZ3REF3TWhDQUpldkhnQlcxdGJXRmhZSUNBZ0FNdVhMMWM1N3RpeFkycUxmQldZTW1VS0Jnd1lvUHlRSXlNalF4bmFabVJrWU9uU3Bmand3dy9SdUhGakFNRGx5NWNSR3h1cnNWYmR1blhScTFjdm5EeDVFcDk4OG9reS9OK3hZd2RTVWxJd2YvNTh0YStITWQvUFJFUkVSRVNsamFFdGtaN3NMQzF3OEpQK0dMVHRHRzRrUERWcWJiKy9vK0ZzYTQwRmZUdUN1UzJSYnNtWjJZaDg4aHdKcWVsSXk4N0Z5NXhjdEhHdGpHNzFhcFM0Wms1T0RzTER3N0Z0MnpabHVKV1ZsWVVaTTJiZzFxMWJPSHo0c0hJaHFINzkrbUgxNnRVNGUvYXNTbWdyQ0FKT256NE5hMnRyOU9qUkF3QWdFb2xVYmdYWFJDd1dGM3NNQUd6Y3VMR2tUMCtOdmIwOWF0ZXVqYXRYcjJMMTZ0VjQ5dXdaWnM2Y2ljVEVSRVJGUldIT25EbVlPM2N1N3Q2OUN6YzNOemc2T3NMSnlRa3hNVEhLR3ZmdTViZU1LZWgvV3JWcVZSdytmTmdvNHhPTDgrODhPSG55Skh4OWZkR3laVXVWMlpiRmFkNjhPV2JQbm8zWnMyZGordlRwK04vLy9nZDdlM3ZzMkxFRGp4NDlnbzJORFRJek0zWFdtRHAxS3U3Y3VRTXZMeTk4ODgwM0dtZks2bUp1Ym81Tm16Ymg4ZVBIbUQxN05zYVBINC9xMWFzcjl3dUNBRUVRMUVKYlRiTTgvZjM5QVFBOWUvYlVleFpvUWtLQ011amRzR0VEM24vL2ZkamIyMlBWcWxWNDU1MTMwTHAxYTdWenNyS3lNR3pZTUh6Ly9mZks5N0EyMDZkUFYzbGNPTnd0Q0ZoZnZIaWhmSDhFQndmajRzV0x5dUJkb1ZCZ3k1WXRLalhTMDlOeCtmSmw1ZVBxMWF2RHk4c0xZV0ZoeW0waWtRajE2OWZIdzRjUDhmRGhRK1gybmoxN0d2WDlURVJFUkVSVTJoamFFaG5BM3NvU2gwWU53SHRianlMcXlYT2oxbDUvNFc5VWtscmpxNjdxaTY0UXZjM2tlWGs0Znk4QlJ5TmpFUlQ5QUE5VDA5V09zVFNUSUdMNmYwdThzSjhnQ0pnOGViSXlzQVh5YjZNZU4yNGNwazZkaW5QbnppbEQyM2ZlZVFjYk5tekFYMy85aFVtVEppbkR2TWpJU0NRbUpzTGIyeHZXMXRiRjN1WmV3TS9QRDM1K2ZqcVBPWDc4dUY1dEVqNzk5RlBFeDhmcmRXekJiZkhWcWxYRHlwVXIwYUJCQStWczNoWXRXbURGaWhWWXNtUUpoZzRkaWtHREJ1SFlzV000ZmZvMEJFR0FTQ1JDZEhRMEFLQkJnd1lBOHNPMGdobVdtaGE1MGtmaGNhZWxwV0hUcGsxd2MzUERqei8rcU5KR29HUEhqbXJoWmMrZVBWRzNibDNsNDNidDJtSEtsQ253OWZWRmNIQXc2dGV2ai8zNzk4UER3d1BPenM0NGZmcTB4akVvRkFvQSthMHdSbzRjaVJFalJ1aWNZWnVXbG9hNHVEaU4rNnl0cldGcmE0dkl5RWpNbmowYnExZXZobzJORFlEOFdiOEFsS0d0SUFncUlXUmhaOCtlaGFPakk4ek56UkVmSDY5MUxJWEpaREswYmRzVzNicDF3MDgvL1lRdnZ2Z0NkbloyY0hSMDFOcXp0ZUI1Rm9UbXVoVHQ3VnM0dExXeHNZR05qUTJlUHYzM0E4N2ZmLzhkVmFwVVFZY09IUUFBaHc4ZlJseGNISHIxNnFXY29aNlltS2pXcWdFQVRwdzRvYlpOMDNIR2ZEOFRFUkVSRVpVMmhyWkVCbkt3dHNSdm93Wmc0TmFqdUozMHdxaTE1d2RlUmlWYmEzemN5cTM0ZzRuZWNMbUtQT3kvZmh1K1o4UHhJT1dsU2E4bEZvdmg0ZUdodHIxeDQ4WVFpVVFxWVpxdHJTMjZkT21Db0tBZ2hJZUhLeGRDS3RvYXdjZkhSK3YxSWlNamNlellNWWhFSXRTb1VRTWZmL3l4enZFVm5ZMEpBQUVCQWVqVXFST2tVcW5PYzBOQ1F0QzBhVk8xdnF2dnZQTU8wdFBUMGJkdlgxaGFXbUxkdW5WSVRVMUZRRUFBQUtCT25UcFl2MzY5TXNocjBxUUpqaHc1Z2x1M2JzSGQzUjFYcmx4QnBVcVZVTGx5WmEzWFBubnlwTXJqYytmT1lmSGl4ZkQzOTFkNVR2SHg4Umc3ZHF6S3NSVXFWTUNTSlV2ZzVPU0VpeGN2cXV6cjNyMDdBT0RNbVRQS2JaNmVucERKWk1wdGJkdTJoYmUzTjJyVnFvWEdqUnRqeTVZdHNMS3l3amZmZktOc3cxQllTa29LVnF4WWdZU0UvTjdsQ3hZc1FMdDI3YlErdHdKQlFVRUlDZ3JTdXQvRnhRVXpac3pBckZtenNIejVjc3laTXdmQXY2RnR3U3pyN096c1lvTnVRNEx3d01CQTVYdHcxS2hSbURObkRuSnpjL0hnd1FNc1hMZ1F3NFlOUTVNbVRWVE9LUWlzRFoxVnJFbVZLbFdVQVhOWVdCaGlZbUl3ZGVwVVpTQjg5KzVkREJ3NEVJMGFOVkorNzlTclY2L0VQWndGUVRENSs1bUlpSWlJNkhWaWFFdFVBczVTYXh3Wi9TNEdiUGtkTWM5U2pWcjdxeVBuNEdSamhiNXV0WTFhbDZnOHVmWW9DUk1QbmNHZHArb2ZqRmlibTZGSkZTZlVkYktIdlpVRjdDd3QwTGxPdFJMUHNnWHlnek5Oc3dzbEVna2tFZ2xrTXBuS2RtOXZid1FGQmVIczJiTm8yN1l0WkRJWmdvT0RVYnQyYmJpN3V3UEluL21weWMyYk43RjY5V28wYnR3WWZmcjB3Y3FWSzFHN2RtM1VxMWRQZVV4T1RnNTI3dHdKSnljbkRCbzBTSzFHZUhnNGxpOWZqc2VQSDZ2MWtTM3MzcjE3bURkdkhqdzhQTEIwNlZLVjU1aVptWWxXclZvaEtTa0pXVmxaT0g3OE9OcTBhYU0yMjdOZ1JtdnIxcTBoa1Vodzd0dzUxS2hSQXhFUkVjWDJWMzMvL2ZkVkhoY0VsUjkrK0tIS2RrRVFOSjdmb0VFREpDY25ZOUdpUlRxdm84bjY5ZXRoYTJ1cjdKODZZTUFBTkdqUVFLMW5xU0FJT0hueUpMWnMyWUswdERTWW1abEJMcGZyRmRnQ1FOZXVYZFcrUmw5Ly9iWEs0L2J0MjJQZ3dJRTRldlFvamh3NWd2Lzg1ei9LOTFSQmVHMXRiYTBXV0Y2L2ZoM2ZmdnN0MnJWcmgvbno1K3YvNVA5ZlhGd2M5dXpaZzdObno2Si8vLzRZUDM0OGdvT0RzV1BIRG56MTFWZm8zcjA3MnJkdnJ6dytPenNiQVBScTEvSFBQLy9vM08vcTZvcVltQmdJZ29DdFc3ZWlldlhxS3JOelI0NGNDV2RuWjV3OWUxYnQzUHYzNzJ2dGRWdFVRUnVIMS9GK0ppSWlJaUo2blJqYUVwV1FpNjBOZmg4OUVBTTIvNDY0RjJsR3E1c25DUGgwZnlBT2pScUFEcldxRm44QzBSdEVFSUNmLzdxR1JVR2hVT1Q5RytRNVM2M3hRWXNHZUs5SlBiU3M3Z0tKMkxqTm4vUHk4alJ1VDAxTmhWd3VSNlZLbFZTMmUzaDRvRnExYWdnSkNjRlhYMzJGME5CUXBLZW5ZK1RJa1RxdkV4d2NqR1hMbHFGV3JWcFlzR0FCYkcxdDhmdnZ2MlBWcWxYdzlmV0ZSQ0xCK2ZQbnNYNzllaVFtSnNMRHd3UDkrL2RYQ2RGa01obCsrZVVYdUxpNEtGczJhRk9uVGgyTUh6OGU2OWF0dzhhTkcvSDU1NThyOTRXRWhLZ3RNaFVTRW9LUWtCQ1ZiUVZCb3AyZEhkcTJiWXRUcDA3Qnlzb0tjcm04Mkw2blI0NGNVWGw4NXN3WkxGcTBDQWNPSEZCNVRycmFLVGc2T2lySHNHVEpFdndmZS9jZDF1VFp0Z0g4REhzalcwRUVuQ2p1VmEwRFVWSGNTbDNWdHE1VzYyaHR0YmExcmVPbHpxSm9uZFVxNGtKeDBZSmJFUVZCUmR3TEYwT0dJa09RRFlGOGYvRHhsTWpHWUlLZXYrTjRqemZQdW5NbGVkU2paKzVjOTZWTGw3Qmh3NFpTZTd0R1JFUmc3dHk1c0xLeUt0R2IxTXpNck1Rc3lyUzBOTXlkT3hjUkVSR3dzTERBb2tXTHNHYk5ta3EzSUFBQUl5TWp0R3pac3NMenZ2enlTMXk1Y2dXblRwM0MwS0ZEa1p1YkM2RHNnUFQ1OCtkWXVuUXBqSXlNOFAzMzN3dXpZTXNqRW9tRVlON0x5d3ZidG0yRGhZVUZmdnZ0TjdSczJSS1ptWm5vMkxFajJyUnBnM1BuenFGVnExYUlqNDhYcm4vOXV2RGZzcUlXRHVYNTl0dHZ5ejFlMUk3aTZOR2plUFRvRVpZdVhTbzFnN2U4QmI4dVhyd0lEdytQQ21zQS9ndHQzOFg5VEVSRVJFVDBMakcwSlhvTDlmUzA4Yy9rSVJpODdkOVMrMnhXVjQ0NEgrUDJuTUN4TDRlamhabGh4UmNRdlFmeUN5VDR3TkdobUFBQUlBQkpSRUZVOFdnZ1BLN2VGL2JwYTZoam5rTUhUT3pVQXBxcU5mZFBWbTV1TG1KaVlsQy92dlJpWmtXTEloWE5uaTBpRW9uZzVPUUVkM2QzaElTRTRPelpzMUJWVlVYZnZuMUxIVDhyS3d0Ly8vMjNzS0NVcTZ1ckVJek5tVE1IczJmUGhxdXJLMTY4ZUlGNzkrNmhYYnQybURkdm50UkNaMFgyN05tRDZPaG91TGk0UUVPajR0bkZ6czdPQ0FzTHcrSERoOUc4ZVhQWTI5c0RLT3hKMnE5ZlA0U0VoT0RYWDMvRmdnVUwwTE5uVCtHNkZTdFdJRFkyVm1xczRjT0g0L0xseS9EMDlJUzF0WFdwTFNXS2V6Tm9MSnBSVzFCUUlIV3NNb0VrQU15YU5RdjM3OS9IcjcvK0NqYzNOeGdiR3d2SDd0eTVnMFdMRnFGT25UcFl2SGl4VkEvY3N1anE2cUpKa3libzA2Y1BuSjJkUzIxRFVkemp4NDl4OXV4WkRCNDh1TklMZ2hYUjFOVEUwcVZMVWJkdVhTZ3BLU0VuSndjQW9LNnVYdUxjaElRRXpKczNEL241K1VoSlNha3duQzlpWm1hR1BYdjJBQUQ2OXUyTFpzMmFZZDY4ZWFYTzBuVjNkNGVscGFWVWFGdjBlUnNZR0ZUNFhEdDM3cFRhL3UyMzM0U2V4Z0RRc21WTGJOKytIWnMyYlVLdlhyMkVtY3RaV1ZsUVZWV3QxT2RUWHF1RXZYdjNTZ1c3NytKK0ppSWlJaUo2bHhqYUVyMGx5enE2K0hkSzRZemI1Njh6WkRidTYreGNqTng1RkNlbmprQ0RPcm95RzVkSVVibWN1U3dWMlBacFlvbDFJM3Focm03NVBWdGxaZjM2OVhCeGNSRkN0UGo0ZU96WXNRTkE0VS9yMzlTL2YzL3MzTGtUNTg2ZHc1VXJWOUM5ZTNmbzZrci9XWlZJSlBEejg0Tzd1enNTRXhQUm9FRURQSHYyVEdvbVk3Tm16VEJqeGd4aGtTbzNOemUwYXRXcTFCckR3c0xnNWVXRmJ0MjZDUXM2VmNhY09YTVFIaDRPTnpjM05HM2FGUFhxRmM3aXo4M054ZHExYTZHam95UFY4ellrSkFUbnpwMHIwWmFnUTRjT01ETXpRM3g4UElZTkcxYmg4NWIxYy9NaFE0WlV1dmJpZEhSMDhQdnZ2MlB1M0xtWVBYczJGaTllaklZTkcrTGd3WVB3OFBDQWxaVVZsaTFiVnFKL2Izbm16WnRYNlhOZnZIaUJJMGVPb0g3OStsVU9iUUZJemY0dGFrWHdabWo3NU1rVExGaXdBR2xwYVZpNWNtV3BBZXFFQ1JQUXAwK2ZFak83aTg5a05USXlncEdSRVFCZ3c0WU5zTEN3RUk2VjFuSURLT3c5cTZLaVVtNWYxMDZkT21IeDRzVWxac3E2dTd0TGJkZXRXeGNpa1FpYW1wcFNzM0pEUTBPeGR1MWFyRjI3dGxydllYbHErbjRtSWlJaUlucVhHTm9TeVlDMWdSNThwd3pEY0hjZm1jNjRqVS9MeE1pZFIzSDh5K0V3MXRhVTJiaEVpdWJJblNmWWNQR1dzUDFWbDVaWU5yQWJsRVN5YllOUUZuVjFkV1JtWm1MaXhJbm8wS0VEc3JPekVSSVNncXlzTEl3WU1RTHQyclVyY1kyaG9TRTZkKzZNd01CQVNDUVNEQnc0VURnbUZvdHgrdlJwSERwMENOSFIwVEF4TWNIeTVjc1JIaDZPclZ1M2xoakwzdDRlbVptWjJMNTlPN1p1M1lwdnYvMjJ4Q3IyR1JrWldMNThPWFIwZFBEZGQ5OVY2ZlZwYUdoZ3dZSUZtRGx6SnBZdVhZcTFhOWRDUlVVRmFtcHFjSEZ4Z2FlbkorYk5teWZNT3QyMWF4ZWNuSnpRc1dOSHFYSDI3dDByek13OGNPQUF1bmZ2ampwMTZraWRrNStmRDNOejh4S0xrQUZsTDBSVy9GcWcvSVd3ckt5czRPcnFpdDkrK3czZmZ2c3R6TXpNRUJzYmk1NDllMkx1M0xtVittbC9kVDEvL2h4QVlTRDV0dExUQy8rdEtENWIrdFNwVTlpd1lRTWtFZ21XTEZsU1lxR3c0clMxdGN0dE1WQ2NscGFXMUN6WTRobzFhb1NKRXljaU5qWVdaOCtlaFZnc3hycDE2ekJ0MmpRMGJ0d1lFeWRPbERxL2VKdUp4TVJFUkVWRklUSXlVdmpmUng5OUJHZG5aeXhhdEVoWUhDd2hJVUg0UXVQNTgrZDQvZm8xREExbC95dVNtcmlmaVlpSWlJamtoYUV0a1l6WUdPcmg2SmZETUdLSEx5S1NaZGZqOW1saUtzYnNQbzUvSncyRmpucjVQOTBscW8zdXZrakNOOTduaGUwdlAycUo1UU83NHgzbHRRQUsyeDBzWDc0Y1c3ZHVSVkJRRUxLenMyRmxaWVVoUTRaZ3dJQUJaVjduNU9TRVM1Y3V3ZHpjWEtxVmdiS3lNcUtpb2hBZkg0OHhZOFpnL1BqeDBOVFVsRnBjS1RNekUwRkJRVGg1OGlURVlqSCsvUE5QV0ZoWXdNM05EVE5uemtTblRwM1F0MjlmdEcvZkh2cjYrdGk0Y1NQaTR1S3dlUEhpVW9PbGdvSUN2SDc5R3FJeTNqZ3JLeXZNbWpVTDI3WnRRM1IwTkd4c2JBQVU5aDVkdUhBaHdzTEM4TXN2djJEejVzMFFpVVJvMGFJRkNnb0toQjZwKy9idGc0ZUhCNW8wYVlKKy9mcGg0OGFObUR0M0xwWXZYdzVUVTFNQWhUOTlIenAwYUlYdmQwVXpiY3Y3V1h4eWNqS3VYcjBLa1VnRXNWaU0yTmhZaUVRaTZPbnBJUzR1RG8wYk42N3crY3RUOUhvek1qS2dyUzA5eXpzc0xBeUE5SXhaYjI5dmVIdDdWL2w1SGo5K0RBRFEwOU1EQUp3N2R3NnJWcTJDZ1lFQmZ2LzlkelJyMXF4YTlWZVZ0YlUxTkRVMThkTlBQeUV2THc5ZmZ2a2xEaDgrak5EUVVNeVpNd2ZqeDQ4SEFDUWxKZUg0OGVPSWpZMUZURXdNb3FPamtabVpLWXhqYUdpSUJnMGFRRTlQRHovOTlCTWVQWHFFTDcvOEVydDM3OGFLRlN1d2R1MWFhR2xwSVNvcUNuWHIxaTN4M3NxS0xPOW5JaUlpSWlKNVltaExKRU9XZFhUaE8yVVlSbmo0NG5GQ2lzekd2Um1iZ0MvMm5jSyt6d1pBWGFYc0dXaEV0VTFhVGk2KzhEeUo3RHd4QUtDTFZWMHNHZkR4T3cxc2l3ZUVjK2JNd1p3NWN5cDliV0ppSW9EQzhMWjRXQ29TaVRCOStuUjgrdW1uVWdGcjBleEtGeGNYWExseUJibTV1VEEyTmhaK3J0NmpSdyswYnQwYWUvYnN3YWxUcHhBU0VnSk5UVTNzMzc4ZlgzMzFGV3h0YmRHdFd6ZGh2RFZyMWlBbEpRWHE2dXFJalkxRmFtcHF1Yk12blp5YzBMMTdkNmxabC9IeDhUaHo1Z3g4ZlgyUmxaV0ZrU05INHZIangxaTllaldDZ29Ld1lNRUNyRnUzRHFkT25ZSzF0VFdXTGwwS0F3TURaR1Jrd01QREF6Tm16TUQzMzM4dnRHdnc4ZkVwOC9rREF3UGg2dXFLdzRjUGw5cy9OaXNyQzVxYWhiOHV5TXZMdzZOSGozRHo1azFjdlhvVjkrL2ZoMFFpZ1oyZEhhWlBudzRMQ3d0NGVucmkrUEhqT0hyMEtFeE1UTkN1WFRzMGFkSUVqUm8xZ3FtcEtZeU1qQ3JWUXhVb1hMd3RLaW9LQ3hZc1FQdjI3WVhQTlM0dURoY3ZYb1NscGFWVXFHZG5aNGN1WGJwSWpiRjkrM2FwN1lNSER5SWhJUUgxNnRXRHJxNHVFaElTNE9YbEJSVVZGU0djN2RHakIwSkNRakJseWhTWW1KaFV1QmhhUmtaR3VlY1ViejFRMWlKdkVva0VwMDZkd3BZdFc1Q1JrWUZ2dnZrR1E0WU1nWk9URTFhdFdvWDU4K2RqMkxCaG1EcDFLbFJVVkxCNzkyNm9xYW5CeHNZRzl2YjJhTlNvRVd4c2JHQnRiUTA5UFQxRVIwZGowYUpGaUk2T3hzeVpNekY4K0hCb2FXbGgzYnAxbUQxN05rYU5Hb1VyVjY2VW1QRmFGa2RIeDBxZFY1eXM3dWZpZjg2SWlJaUlpT1NCb1MyUmpOWFQwNGJ2NUdGdzl2REYvZmhrbVkxNzRXa01waHc0Z3gxaitrRlZXVWxtNHhMSjA0YUx0eEQxS2cwQVlLcWpCZmRhZG4vNytQaEFSVVVGL2Z2M0wvWDRtek5pYjkwcWJBRVJHaHFLWHIxNndkSFJFVzNhdEpFS2ZQWDE5VEZ6NWt4TW1qUUp3Y0hCeU12TGc1YVdGclMwdEVyTVlzM0l5RUJ3Y0xDd2JXRmhnZG16WjVkYmMxRmdHeEFRZ0QxNzlpQWlJZ0lxS2lybzFhc1h4bzhmTHl6R0ZoZ1lDQ1VsSlV5ZlBoM1BuajFEbXpadHNHalJJdUZuN3VQSGo0ZXVyaTQyYmRvRVYxZFhmUFBOTjFpeFlrVmwzalo4OHNrbkZaNnpkKzllTEY2OEdCRVJFUkNMQzBQOWhnMGJZdno0OGVqZHU3ZFVLUG5MTDcvZzY2Ky94cmx6NXhBVUZJUno1ODdoOU9uVHd2RnUzYnBoOGVMRmxhcnRxNisrUWtwS0N1N2V2WXM3ZCs0SSsxVlVWR0JyYTF1aU5VWFRwazB4ZHV4WXFYMXZoclk1T1RrbFp1T3FxNnRqMXF4WlFzOWFWVlZWL1B6eno4THhzb0xXSW41K2Z2RHo4eXZ6ZVBFdkk1WXVYU3IwTVM0YU96MDlIZE9tVFVORVJBUjBkSFR3MjIrL0NRdDM2ZXZyNC9mZmY4ZWhRNGV3YmRzMmFHcHFZc3FVS2ZEdzhCQVdVbnRUZW5vNnZ2LytlMlJrWkdEZXZIbm8xNjhmZ01KWjFjbkp5ZGk3ZHk5Y1hWMEJWRDZNZmJOUGJuRyt2cjVTNzZtczcyZUd0a1JFUkVRa2J5SkowVkxPUkNSVHlablorR1RuVWR5T1M1VHB1RVB0R3VMdjBYMmhVc3AvTkJQVkpnbnBXV2kvWmk4eWN3c0RPWi9KUTlITnBuSTlPaFhCNmRPbjRlcnFpdjc5KytPSEgzNm8xRFVQSHo3RW8wZVA0T2pvS05YTDlHMUlKQkpJSkJLSVJLSXlXeU9VSmpFeEVXNXVidWpjdVRNY0hCektYTHpyNE1HRFNFdEx3eGRmZkZIcWJOVUhEeDRnT1RtNVJrS3VIVHQyNE5XclYyalpzaVhhdFdzSEV4T1RTbDJYbloyTnNMQXdoSWVISXpvNkdoTW5UcFI2ZmNlT0hjUDkrL2VydEFoWmFhNWV2WXE2ZGV1V1dGQXJMaTRPMnRyYXduTm1abWJpNWN1WHlNbkpnVmdzaG9xS0Npd3RMV3UwLzI3eEdsdTFhaVYxdjhYSHg4UEl5QWhCUVVHNGVmTW12dmppaTFJWFBBT0FtemR2d3R6Y3ZGSXRBMEpEUTZHbHBZVVdMVnFVT0JZWkdZa2JOMjdBMnRwYXFrZDBXRmdZenAwN2h5bFRwZ2lMc3QyNGNRTWhJU0dZTm0xYW1jLzE1am0xNFg0bUlpSWlJcW9LaHJaRU5TZzFPd2VqZGg3RHRaaVhNaDNYdVZWamJCN1ptOEV0MVdvL0hyMkk3VmZ1QWdENk43T0M1MmRsOTQ1VkpBc1dMSUJJSk1LVksxZGdhR2lJelpzM2MvRWlJaUlpSWlJaWtpa21Qa1ExU0Y5REhVY21Ea0ZYcTNvVm4xd0ZSKzQ4d1RkSHppTy9nTis1VU8wVStlbzFkbDY5TDJ6UDc5TkpqdFZVemQyN2R4RWFHb3FPSFR2Q3pjMk5nUzBSRVJFUkVSSEpIR2ZhRXIwRG1ibGlmTzU1RXVlZnhzaDAzSEh0YmZIbmNIc292Y3RWbTRoazRKZmpRZGh5cWJCZjZMQ1dqZUErcHVvTERoRVJFUkVSRVJHOXJ6alRsdWdkMEZKVHdiN1BCMkprNnlZeUhkZnplaGgrOEFsRUFiOTdvVm9rTDc4QWgyOC9FYlovNk5WQmp0VVFFUkVSRVJFUktSNkd0a1R2aUpxeUVqYVA3STJaM2RySWROeWRvZmZ4ODlHTFlHNUx0WVhmNDJna1ptUUJBRnJYTTBZTE0wTTVWMFJFUkVSRVJFU2tXQmphRXIxRFNpSVJYSnk2NG5lbmoyVTY3dmFRZTVoL25NRXQxUTVlTng4S2owZTJrZTNzY3lJaUlpSWlJcUwzQVVOYklqbVkwYTAxdG83cUMxVmwyZjBSL1B2eVhjejFDV0NyQkZKb0tWazVPQmtXQ1FBUWlRRG5WbzNsV3hBUkVSRVJFUkdSQWxLUmR3RkVINnBQV2plR3NiWUdQdmM4aFl6Y1BKbU11VFAwUHJMRVlxd2YwUXNxU2gvT2R6SnBPYm5ZY1BFV1RvUkZJaUk1RlptNVlubVhKRGRhYWlxd01kVEhBRnRyek9yZUJycnFhdkl1U2NxRnB6SEl6UzhBQUhTM3NVQTlQVzA1VjBSRVJFUkVSRVNrZUJqYUVzbVJmYVA2T1BybE1JemVkUXdKNlZreUdmUEF6VWZJemhOank2aStVSlBoVEY1RmRlRnBETDc3NXdJY0dsdGl6VEI3MkpvYVFGdE5WZDVseVUxR2JoN0NYcjdDM210aDZMbmhJTllPdDRkOW8vcnlMa3NRRUI0clBIWnMya0NPbFJBUkVSRVJFUkVwTHBGRXd0OVNFOGxiNUt2WEdMWHpHTUtUVW1VMnBwT3RGZHpIOUlPNmlyTE14bFEwRjU3R1lPWVJmMndaMlFmZGJNemxYWTdDQ1lxSXc3UkRmdGowU1cvMGJHZ2g3M0lBQUIzWDdFTkVjdUY5Zm03NkoyaGpiaUxuaW9pSWlJaUlpSWdVei9zL0RZK29GckEyME1PcHFTUFFRNGJCMnNtd0tJemJjd0paZWU5bnE0QzBuRng4OTg4RmJCbkZ3TFlzM1d6TXNXVmtIOHoyUG8rMG5GeDVsNE9ZMUhRaHNOWFRVRVBMdXNaeXJvaUlpSWlJaUloSU1URzBKVklRaGxvYU9QakZJRXp1YkNlek1jOC9qY0hvWGNlUW5pT2Jucm1LWk1QRlczQm9iSWx1MWd4c3k5UE54aHdPalMyeDRlSXRlWmVDd0dLdEVUNjJyZ2RsSlpFY3F5RWlJaUlpSWlKU1hBeHRpUlNJcXJJU1hJZjB3QjlEZXNnczBBcU9mQTVuRDE4a1oyYkxaRHhGY1NJc0V1TTcyTXE3akZwaGZBZGJuQXlMbEhjWnVQb3NYbmpjMVlwaE94RVJFUkVSRVZGWkdOb1NLYUFwbmUxd2FNSmcxTkZVbDhsNDEySmVZdUMyZnhDZGtpYVQ4UlJCUkhJcWJFME41RjFHcldCcmFvQ0k1TmZ5TGdPM255Y0tqOXRac0pjdEVSRVJFUkVSVVZrWTJoSXBxSjROTFhCbW1qTWFHOWVSeVhpUEUxTFFmNnMzN2hRTHptcXp6Rnd4dE5WVTVWMUdyYUN0cG9xTVhQbTJ5TWpMTDhEOStDUmgyNjZ1a1J5cklTSWlJaUlpSWxKc0RHMkpGRmhESTMyY25qWUN2UnRieW1TOCtMUk1ETjcrTHdLSzlSWWxlaGNlSjZZZ1I1d1BBS2l2cnlPeldlUkVSRVJFUkVSRTd5T0d0a1FLVGw5REhmcytINERwSDdlV3lYanBPWGtZdmVzWUR0OStJcFB4aUNxaitBenZsdldNNVZnSkVSRVJFUkVSa2VKamFFdFVDNmdvS1dISmdJL2hNYllmZE5YVjNucTh2UHdDVEQxNEZodURic21nT3FLS1BZaFBGaDZ6TlFJUkVSRVJFUkZSK1JqYUV0VWlRK3dhNHZ6TWtXZ3JvMFdjRnA2OGhOOU9CS05BSXBISmVFUmxDVTlPRlI0M050S1hZeVZFUkVSRVJFUkVpbytoTFZFdFkyMmdoK05mRHNmVXJxMWtNdDdtNE51WXNPKzAzQmVxb3ZkYlpQSnI0Ykcxb1o0Y0t5RWlJaUlpSWlKU2ZBeHRpV29oZFJWbExCL1lEVHMvN1E4OWpiZHZsM0Q4UVFTY3Rub2o2bFdhREtvamtpYVJBQkhGWnRvMjVFeGJJaUlpSWlJaW9uSXh0Q1dxeFFhM3NJSC9ETm0wUzdnZm53ekh2dzRqS0RKT0JwVVIvU2NoSXhPWnVXSUFnTGFhS295ME5PVmNFUkVSRVJFUkVaRmlZMmhMVk1zVnRVdVlKb04yQ1VtWjJYRGVjUlE3USsvTG9ES2lRdUZKLzdWR3NESFVnMGdreDJLSWlJaUlpSWlJYWdHR3RrVHZBWFVWWlN3YjJBMEhKd3lDdVo3Mlc0MGxMaWpBbkg4RDhOUFJpOGpMTDVCUmhmUWhpeXpXR3NHR3JSR0lpSWlJaUlpSUtzVFFsdWc5MHJ1eEpZSytHWVBQT3RpKzlWamJydHpGcUYzSGtKeVpMWVBLNkVNV25pdzkwNWFJaUlpSWlJaUl5c2ZRbHVnOW82ZWhoaitIOTRMWDV3TlI3eTFuM1FhR3g2TFhwa080OHV5RmpLcWpEMUh4bWJiV0RHMkppSWlJaUlpSUtzVFFsdWc5MWJkcEF3UjlNeHJqMnIvZHJOdlkxSFFNMmY0djFseTRqdndDaVl5cW93OUo4WjYyRFEzWkhvR0lpSWlJaUlpb0lneHRpZDVqK2hycVdEK2lGL1ovUGhCMWRhcy82emEvUUlJbFowTXdjdWRSdkV6UGxHR0Y5Q0hnVEZzaUlpSWlJaUtpcW1Gb1MvUUJjR3phQU1IZmpuN3JYcmNCNGJIb3NlRWcvSjlFeTZneWV0Kzl5c3JCcTZ3Y0FJQ0dxZ29zOUhYa1hCRVJFUkVSRVJHUjRtTm9TL1NCME5kUXg1L0RlK0hNTkdkMHFHOWE3WEVTTTdJd2N1Y3h1SnkrZ3J6OEFobFdTTytqNHJOc214clhnWkpJSk1kcWlJaUlpSWlJaUdvSGhyWkVINWoyOVUxeGN1b0liSFIyZ0ltT1pyWEgrVFB3QnZwdFBZSTd6eE5sV0IyOWI0cjNzMjFxWWlESFNvaUlpSWlJaUlocUQ0YTJSQjhnSlpFSVk5czF3OVh2UHNXczdtMmdvbFM5dndwdXh5V2l6MStIOGZ1Wks4Z1I1OHU0U25vZlJCU2ZhV3RTUjQ2VkVCRVJFUkVSRWRVZURHMkpQbUM2Nm1yNFgvK3V1RGhyTkhvM3RxeldHUGtGRXF3TnVJRWVHdy9nVXRSekdWZEl0VjE0MG4raGJUTlRRemxXUWtSRVJFUkVSRlI3TUxRbElqUXhxWU1EWHd6QzN2RURZRnZOWU8xcFlpb0diL3NYUC9vR0lpMG5WOFlWMWh4SFIwYzRPanBpeTVZdDhpN2x2UlNSWEx3OUFtZmFFaEVSRVJFUkVWVUdRMXNpQWdDSVJJQ1RyUlVDWjQyQ3g5aCthRm5YcUZyamJBKzVoNC9YZWNIN3psTVVTQ1F5cnBKcW02S1p0aXBLU3JBeDFKZHpOVVJFUkVSRVJFUzFBME5iSXBLaUpCSmhpRjFEbko4eENudkhPNkdOdVVtVng0aDduWUV2RDV4QjM3K080TUxUbUJxb2ttcURsS3djSkdaa0FRQWFHdWxEVlpuLzVMeHAyN1p0Q0FrSmtYY1o1U29vS0VCcWFpckVZckhNeG95SmlZRy92Ny9NeHF0dDR1UGpjZjM2OVhMUGVmVG9FY0xEdzk5UlJVUkVSRVJFcEdoVTVGMEFFU21td3BtMzF1amZ6QnBuSHorRHEzOG9yc1c4ck5JWXQrSVM0T3h4RlBhTjZtTlJ2NCtxRlFCVDdYVTk5ci83UlpGYkl6ZzZPa0pEUXdPK3ZyN3YvTG05dkx5UW41K1B6cDA3Vi9vYVB6Ky9haitmdHJZMnVuVHBVcVZyWW1Oak1YbnlaS3hjdVJMdDI3Y1g5anM2T2xaNDdmVHAwK0hzN0Z4aWYwaElDRFp2M2d3SEJ3Y0FnRmdzeHZQbmxlK0piV0ZoQWFWcUxxQ29DTTZlUFFzUER3K2NPWE9tMU9OcGFXbVlNMmNPcksydHNYNzllb2hFb2xMUFMwOVB4NnRYcjBvOVptbHBpYkN3c0FyRGRoTVRFNWlabVZYdEJSQVJFUkVSVVkxamFFdEU1UktKQU1lbURkQzNTUU9jZnhvTnR3dlhFUnhadFFYSExqeU5RZS9OTVJqZXNoRis3ZHNaRFkzNE0va1B3YlhvLzBMYmpwWWZaaWhVbWRta0ZjMDYxZFRVbEFwYVY2eFlVZTE2TEMwdFM0UzJSYUUxQUdSblo1Y1pKSmJHd2NFQkgzMzBVYW5IcWxMbjgrZlBNWG55NUVxZjcrWGxCVVBEOTNkaE8xMWRYUXdmUGh4ZVhsNDRmLzY4RUc2LzZmVHAwOWk4ZVhPcHg4NmNPWU9GQ3hlV0dlb1crZXl6enpCaHdvUzNycm15M3VaK0l5SWlJaUw2a0RDMEphSktFWWtBaDhhV2NHaHNpWWN2WDJIM3RRZllmK01oWG1YbFZIcU1mKzQraGMrOWNQUnJab1hKbmUzZzBMZytsTXFZUVVhMVg4aXpGOExqdmswYXlMRVMrVm0yYkZtRjUxeStmQm1YTDE4dTg3aVptWmxVME9ycDZWbnRlbFJVWlB2UGZwTW1UZENuVDU5U2oxVW5YTjY1Y3lmTXpjM0xQQjRVRklURml4ZFhlVnhGZCsvZVBVUkVSRWp0MDlUVWhJR0JBZUxpNG5EMDZGR3BZelkyTnJDenN4TzI5K3paSXp3K2VmS2tzSDNnd0FFQWdMZTNOelp2M295VEowOEtNNVFsRWduNjkrOFBMUzJ0R25sTlJFUkVSRVQwZGhqYUVsR1ZOVE0xd0pJQkgyT0I0MGZ3dlIrT1hhRVBFQlFSVjZsckN5UVNuQXlMeE1td1NOZ1k2bUZDcHhZWTE5NFdSbG9hTlZ3MXZVdXZzbklRR0JFTEFLaW5wdzFiMC9kM1ZtUjVLcHBGNk9qb2lKRWpSMkxhdEdtVkh0UEU1TjIwR1ltSmlZRkVJaEhhRmlRa0pDQTZPaHBBNFl6ZHFzck56Y1dnUVlPazloVzFXSEIzZDMvTGFoVmZmbjQrbkp5Y3BQWVZ2ZjRSSTBiQTI5dTcxT3M4UER4SzdCc3hZb1JVYUZ1OHZZR3VybTZKOCsvZnY0K0dEUnRLdFpUSXlNaUFSQ0lwOVh3aUlpSWlJcEkvaHJaRVZHM3FLc29ZMmJvSlJyWnVnaWVKS2RoOTdRSDJYWCtJcE16c1NsMGZrZndhaTA5ZHhuSy9xeGplc2hGR3RHcU1qNjNyUVZ0TnRZWXJMOXY5Ky9leGYvOSszTDE3RjFsWldUQTFOVVhYcmwweGJ0dzQ2T25wQ2VjVm4vSDM3YmZmWXNpUUlXV08rY01QUCtEV3JWdXd0YlhGK3ZYcmEvb2xLQVNmZTArUmwxOEFvTEM5eG9jNm9UbzFOUlYzNzk0dDk1eTR1RGdFQlFXVmVieGJ0MjZ5THF0U3BrNmRpcnk4UEdGNzFhcFZ3dU9pTURvMU5WVUljaXVpb3FLQzJiTm5Bd0J1M0xpQmdJQUFZYnZJdS95WnZxeElKSkl5ZTg0V3A2U2tKTHpla0pBUVhMcDBTZGgrOXV3WmdQL2VWMzkvZjVpYW1rb0ZzMFVxMDB1NHVMQ3dNQVFFQk9EYmI3L0ZzMmZQSUJhTG9hR2hnY0RBUUFCQTNicDFxelFlRVJFUkVSRzlHd3h0aVVnbUdodlh3Zi82ZDhVdmZUb2pJRHdXWng0OXc1bUhVWGlXa2xiaHRUbmlmSGpkZkFTdm00OEFBRjJ0NnFGWDQvcXdiMVFmN1N4TW9QS09GaHc2Y2VJRTFxeFpBNGxFSXV5TGk0dkQ0Y09IY2Y3OGVheGV2Um9XRmhZQWdJOCsrZ2g2ZW5wNC9mbzFBZ01EeXd4dGs1T1RjZnYyYlFCQXYzNzlhdjVGS0lEMG5EeXNEN3dsYkgvNVVVczVWbE41RW9rRS8venpEM3g5ZlJFWEZ3ZDlmWDEwNzk0ZGt5Wk5nbzZPRGdEZzhlUEhtREZqQm95TWpMQnYzNzRTWWQyelo4OHdaY29VSWFDUGpJeXM4T2Y4d2NIQkNBNE9Mdk80dkhwK0hqOStIQUR3enovL1lPUEdqU1VXSWdNS2U4dDZlWGxWYWp3bEpTVU1IandZUU9HczI0Q0FBR0c3S1BoZHNXSUZURTFOeXh6anhvMGJDdlhGeDZKRmkzRGp4ZzBzWGJvVXJWcTFLdmRja1Vna3ZON1UxRlJjdW5SSjJONnhZNGZ3cFZCQlFRSCsrdXN2NU9ibVl0KytmVUwvMXlKNmVuclExTlNVMmxjOE9FOUpTUkVlMzdoeEEwdVdMTUhISDMrTWdRTUhZdmZ1M2RpOWU3ZHczTTdPcnNLNmlZaUlpSWhJUGhqYUVwRk1xYXNvdzdGcEF6ZzJiUURKb081NG5QZ0tweDgrdzVsSHozQTU2am5FQlFVVmpuRXA2amt1UlQzSGNyK3JVdnZ0NmhyQnNvNE9qTFUxeTdpeStoNC9mZ3h2YjI4MGE5WU1vMGVQaHFXbEpWSlNVbkQ4K0hINCsvc2pLU2tKTGk0dTJMaHhJMVJVVktDaW9vSmV2WHJCeDhjSHQyL2Z4dXZYcjZWbTRoWUpDQWlBUkNLQmlvcEttWXNKdlUvRUJRV1k2eE9BaU9SVUFJQ1RyUlhzNmhySnVhcksyYlJwRTA2ZlBvMU9uVHFoZWZQbXVIYnRHbng4ZkhEdjNqMnNXN2NPYW1wcWFOS2tDUm8xYW9TblQ1L2k5dTNiYU5PbWpkUVlaOCtlQlFBTUdEQUFBTkM2ZFdzY08zYXN6T2NjTkdnUW5KMmRNV1hLbEFyck8zanc0RnU4T21tZE9uV0N0YlUxZ0lwRDRmSm1BVStkT2hXalJvMHE5VmhWWjRRQ1FMMTY5YVI2MnA0NGNRS2JObTJDcjY4dkFFQmRYUjBhR2hyUTF0YXU4dGcxNGNHREI4akt5a0o0ZVBoYmhaK1RKazNDcEVtVEFCVE93azFPVHNhbm4zNWFJckFGZ01PSEQ1ZllWOW9pYm1GaFlmajExMS9oN095TVNaTW1RU1FTWWVqUW9XalRwZzNFWWpHMHRiWFJyRm16U3MwU2xpVXVQRVpFUkVSRVZEa01iWW1veG9oRVFGTVRBelExTWNDczdtMlFscE9MODA5aWNPYlJNMXlOanNlamhQSlhOWC9UdlJkSnVQY2lxVVpxdlhYckZycDA2WUxGaXhkRFdWbFoyTisyYlZ2bzZ1ckN4OGNINGVIaENBZ0lRTy9ldlFFVWhsSStQajdJejg5SFVGQ1FFTlFWZC83OGVRQkExNjVkaGRtYThsTHZmMytqb0VCUzhZbHZJUjhTU0lvOVIzSm1Ec2J0T1FFMUZXV29LeXREUlZrSklnQktJaEZFb3YvL2Y0aWdKQ3FjaVNnU2lRcVBLNGxLUGEvb01ZUmpJaWlMUk9oaVZSZjJqZXBYdSs2Y25CeGN2MzRkTzNic2dLRmhZZi9kckt3cy9Qampqd2dMQzRPM3R6ZkdqQmtEQUJnNGNDRFdyMStQOCtmUFM0VzJFb2tFNTg2ZGc2YW1waERRaTBRaXFLbXBsZnZjU2twS0ZaNERBRnUzYnEzdXl5dEJYMTlmQ0czTEV4OGZqMXUzQ21kTjc5cTFDd1VGQmVqWXNhUE02cWhJZm40K3NyUC9hN2RpYW1xcVVEUFdWNjVjaWFkUG42SlhyMTdWSGlNckt3dFpXVm5DNi96bm4zK2dyS3lNTGwyNklDNnU3RjdoeGNQdDRrSG9rU05Ic0huelp0amEybUxqeG8yWU9uVnF1Yk9oeXd2ZWlZaUlpSWhJZmhqYUV0RTdvNnV1aGlGMkRUSEVyaUVBNEhWMkxtN0dKZUJhZER6dXh5ZmpTV0lLYmo5UGxFdHQ2dXJxbUR0M3JsUmdXMlRLbENrNGZmbzBzck96cFVKYlcxdGJXRnBhSWpvNkdvR0JnU1ZDMjRTRUJOeS9meDlBOVdZZHlscXVPUCtkUDJmSXN4ZnY1SG5VVlpSeFo5N24xVjdRVGlLUjRKdHZ2aEVDV3dEUTFOVEUxS2xUTVdmT0hGeTRjRUVJYlh2MzdvMHRXN1lnTURBUXMyYk5FdTZadTNmdklqNCtIZ01HRElDbXBtYWxQL05EaHc3aDBLRkQ1WjV6N05peFNzMVFuRHg1TXFLam8yVTJtL0hZc1dNd01EQkFjbkl5TkRRMHNIanhZaXhkdWxRSXE1OCtmUXAvZi84cWoxdncvelB1M2R6YzhQTGxTMHlmUGgxQTJUMXRTM3N2MTZ4Wmc1WXQ1ZHQ2dzhiR0JqWTJOdFcrL3VlZmYwWkdSZ1owZEhSMXFQRndBQUFnQUVsRVFWUVFHaG9xZGV6TmZyOXZxc3huWFBSRjBiUnAwL0RSUngrVk9GN2FERjBpSWlJaUlsSU1ERzJKU0c3ME5OVFFzNkVGZWphMEVQWkpKTUR6dEF4RUpLY2lJVDBMdCtNU2NTRThCamRqRTJxMGxyWnQyNkpPblRxbEh0UFMwa0tiTm0xdzVjb1ZQSG55Uk9wWTM3NTlzV1BIRHR5NGNRUHA2ZWxTczJtTFdpUG82K3VqVTZkT05Wby92UjBsSlNXMGJ0MjZ4UDRXTFZwQUpCSWhKaVpHMktlam80TWVQWHJBejg4UDE2OWZGejdiTjFzai9Qenp6MlUrMzkyN2QzSDA2RkdJUkNMVXIxOGY0OGVQTDdjK1ZkV1NpL09kUG4wYTNicDFxN0JWUUZCUUVGcTJiQWw5ZmYxeXozdFRSa1lHZkh4OE1HREFBQnc2ZEFpalI0OUd0Mjdkc0dqUkltemF0QWtBNE9mbkJ6OC92MUt2TnpNemc1YVdsckNkbXBvS1gxOWZYTDE2RlE4ZVBBQUFYTDE2RllNR0RSSVdQRnU3ZHExVW01SHo1ODlqMTY1ZGNIZDNMekYrZWIxdkZWRm1aaVlDQXdNUkhCeU1hOWV1QVFCaVltSXdZc1FJdEczYkZxTkdqY0xldlh2eDRNRURMRnk0VUdyMjlZTUhEK0RoNFlIUFB2dXNXbTBZakl5TVlHbHBLYlBYUWtSRVJFUkVOWStoTFJFcEZKRUlNTmZUaHJsZVlSQTF2R1VqQUNWbmlCa3QrRXVtejF1dlhyMXlqNXVabVFHUVh1UUhLQXh0UFR3OElCYUxjZW5TSmFrWmdVV3RFWHIzN2cwVkZmbi9kVHUvZHlja1ptVFYyUGdTU0pDYW5Zc1RZWkZJenlrTTRTWjJhb0gremF5UUk4NUhsbGdNY1g0QkpBQUtKQkpJSklYWEZFZ0taN3BLSkpMQ1l3VVNxWE1LSkpML1ArLy9yL24vOHlTUy83OFdFbnpVb0c2MVo5a0NnSnFhR3BSS1dmQk9XVmtaeXNyS1FxaFlaTUNBQWZEejg4UDU4K2ZScVZNbjVPWGxJU0FnQU5iVzFtamV2RGtBb0UrZlBxVSsxLzM3OTdGKy9YcTBhTkVDL2Z2M3g5cTFhMkZ0YlkxR2pSb0o1K1RrNUdEMzd0MHdNakxDaUJFalNveHgvZnAxdUxxNjR2bno1MlhPVGdXQWlJZ0l1TGk0b0hYcjFsaTVjbVdwcjdFcysvZnZCd0E0T0RnSU00R0hEQm1DcmwyN3d0allHTUIvUDYxZnNHQUJVbEpTcEJZSlMwOVB4NjVkdTVDVGt3TjFkWFVrSlNWaDU4NmRVRmRYUi8zNjlSRWRIUTFQVDArSVJDSmN2MzRkQU5DMGFWT3BnTnJBd0FBQTNvdkE4ZG16WjFpMWFoWFUxZFZoYUdpSTU4K2ZZL2Z1M1VKUDJhU2tKRHg0OEFEOSsvZEhseTVkcEs0TkRBeUVrcElTaGc4Zlh1WHduWWlJaUlpSWFpZjVwd2hFUkFxZ29sQzFLT3pLejVkdU1XQnFhb3JXclZ2ajFxMWJDQXdNRkVMYitQaDRoSVdGQVZDTTFnZ0E4SU5EaDNmeVBPZWVSR1BVenNMRnQwNkdSV0had0c1UVZ5blpka0tSRkpTeFFGNXFhaXJFWWpGTVRFeWs5cmR1M1JybTV1WUlDZ3JDZDk5OWg1Q1FFS1NucCtPTEw3NG85M2tDQWdMd3h4OS93TXJLQ2t1V0xJR09qZzcrL2ZkZnJGdTNEbTV1YmxCV1ZzYkZpeGZ4MTE5L0lUNCtIcTFidDhhZ1FZT2tabDNtNWVWaHc0WU5NRFUxRlZvMmxNWEd4Z2JUcGszRDVzMmJzWFhyVm56OTlkZVZlait5czdOeDZOQWhmUExKSjlEVWxGNzRyeWl3TGM3UjBSRy8vLzQ3N3R5NWcxYXRXdUhodzRkWXVuUXBYcng0QVRzN085amIyNk51M2JxWU4yOGVldlRvZ1JNblRtRHo1czFDWUptUWtBQTlQVDBVRkJRZ09UbFpHRGNqSXdNQXBQYUpSQ0loeksxTnpNM044ZDEzMzhIQndRSGUzdDd3OFBDUVdnUnN6NTQ5RUl2RkdEMTZ0TlIxeWNuSk9IUG1ETHAwNlZKbVlGdlIzekZKU1VtSWpvNSsreGRCUkVSRVJFVHZERU5iSXFKS1NFMU5CUURvNnVxV09PYm82SWhidDI3aDJyVnJ5TXJLZ3FhbUppNWN1QUFBc0xhMlJwTW1UZDVwcmZMV3U3RWxQdXRnaXozWHd2QWlMUU5lTngvaGk0N041VjFXdVhKemN4RVRFNFA2OWFVWE03dHk1UW9BQ0xObmk0aEVJamc1T2NIZDNSMGhJU0U0ZS9Zc1ZGVlYwYmR2MzFMSHo4ckt3dDkvL3cxZlgxOEFnS3VycTlBNllNNmNPWmc5ZXpaY1hWM3g0c1VMM0x0M0QrM2F0Y084ZWZPa0Zqb3JzbWZQSGtSSFI4UEZ4UVVhR2hYUExuWjJka1pZV0JnT0h6Nk01czJidzk3ZXZzSnJORFEwMExKbFM0d2FOUXF2WDcrdThQenUzYnZEek13TTY5YXRRNDhlUGVEcDZRbHpjM09zWHIxYStEbS9scFpXbVl1SVJVUkV3TnpjSEdmT25NR2ZmLzVaNG5qeGNGcEpTUW1uVHAycXNDWkZvNmVuaDBHREJwVjZyS0NnQU0rZVBZTkVJc0dpUllzd2Z2eDQ5T3paRXlLUkNCczNia1J1Ymk0Ky9mVFRFdGRwYUdqQXdNQUFxMWV2RnZaZHYzNWQ2RE9zckt3TVBUMDliTisrSFZ1MmJDbTFKblYxZFJtOVFpSWlJaUlpa2lXR3RrUkVRSVhCMU9QSGp3RUFWbFpXSlk3MTZORUQ2OWV2UjA1T0RpNWZ2Z3dIQndlaE5ZS2l6TEo5MXo1dFZ4amFBc0EvZDU4cWZHZ0xBT3ZYcjRlTGk0c1FZc1hIeDJQSGpoMEFnTUdEQjVjNHYzLy8vdGk1Y3lmT25UdUhLMWV1b0h2MzdpVkNmWWxFQWo4L1A3aTd1eU14TVJFTkdqVEFzMmZQcEhxOU5tdldERE5tek1ENjlldWhwYVVGTnplM012dVdob1dGd2N2TEM5MjZkVVBYcmwwci9kcm16Sm1EOFBCd3VMbTVvV25UcGhXMkF3R0FoUXNYUWxkWHQxS2hyWktTRXFaTW1ZSmx5NVloTmpZV1gzenhCVWFQSGwzcHRpQzNiOTlHczJiTmhHMXZiKzlTenp0Ky9EaTJiOTh1YkdkbVprSkpTVWtJcjJXOVhaR0VoQVM4ZXZVS2xwYVdKV1lrVjRXU2toSldyMTZOYTlldVlkZXVYVml5WkFtc3JLelFva1VMQkFRRVlPalFvYkMxdFMxeDNjQ0JBMkZzYkl3blQ1N0EzdDRlU2twS01EVTFSZnYyN1FFQWhvYUdPSHo0TUdKalk1R1ptU2w4Z1pTZW5nNTNkM2VNR1ROR2FQMGlpL2ZyYmQ5UElpSWlJaUw2VCtXYjJ4RVJ2Y2R1M0xoUm92VkJrWWNQSHdvTFVaVTI4MUZMU3d2ZHVuVURBRnk4ZUJGeGNYRjQvUGd4bEpTVXlweDUrYjdyM01BTTlmVUxGMlc3RkJtSHpGeXhuQ3NxbjdxNk9qSXpNekZ4NGtTc1dyVUtTNVlzd1ZkZmZZWEV4RVNNR0RFQzdkcTFLM0dOb2FFaE9uZnVqTURBUU9UbDVXSGd3SUhDTWJGWWpPUEhqMlBLbENsWXVYSWxBR0Q1OHVWd2NuSXE5Zm50N2UweFpjb1VaR1ptWXV2V3JjS1hCTVZsWkdSZytmTGwwTkhSd1hmZmZWZWwxNmVob1lFRkN4WWdQejhmUzVjdWhWaGM4ZWRSMnF6eThqUnIxZ3dmZmZRUnhHSXhMQ3dzS2gzWVBuLytISThmUDVaYUNFNUhSNmZVLzcwNUsvVHJyNytXZWk5a3ZWMlJ0V3ZYWXZiczJXWCszVkZWSFRwMHdKOS8vb24vL2U5L2lJK1B4NGtUSnlBU2lkQ2hRK210VFNRU0NiWnQyd1pQVDAraGhjc2ZmL3dCRnhjWHFmTldyMTZObFN0WENtMUFDZ29LRUJBUWdKVXJWMElpa1FqbnlmdjlKQ0lpSWlLaS96QzBKU0pDNFl5NTNidDNsOWlmbTV1TERSczJBQ2pzZTl1L2YvOVNyeSthVVJzU0VpTE1zbTNmdmowTURRMXJwbUFGcHlRU3diNVJZYXVCM1B3Q1hJeUlsWE5GNVJPSlJGaStmRGs2ZGVxRVM1Y3U0ZEtsUzZoZnZ6N216Sm1ER1RObWxIbWRrNU1USkJJSnpNM05wUUo5WldWbFJFVkZJVDQrSG1QR2pNSDI3ZHRMQkcrWm1aazRjK1lNNXM2ZGk0VUxGMkxzMkxGWXVIQWhZbUppTUhQbVRQejY2Ni93OS9jWFduTnMzTGdSY1hGeCtQNzc3MUduVHAwU3RSUVVGT0QxNjlkU2ZWS0xzN0t5d3F4WnMvRGl4UXVaOWplTmpJekU3Ny8vamg5KytBRS8vdmdqNnRXcmgrWExsK1BZc1dPVnV2N0lrU05RVVZGQjU4NmRxL3pjaG9hR01ESXlxckh0OGtna0V0eS9meDl0MnJTQmpvNU9sV3N2eTkyN2QrSGw1WVhzN0d5MGI5OGV4c2JHV0xSb0VYNzg4VWM4ZWZKRTZ0emc0R0JFUkVSZzdOaXh3ajVuWjJkRVJrWWlORFJVMkRkaHdnUkVSVVhoekprekFBcmJJa3lmUGgxMzd0eUJqNCtQY0o0ODMwOGlJaUlpSXBMRzlnaEVSQ2ljMmJkMzcxNjhlUEVDQXdZTVFKMDZkUkFWRlFWUFQwODhmZm9VQURCMjdOZ1NDMUlWS1Fwb2s1T1RoWjkybDlXLzgwUFJ3ZElVZTY4WHRrandmeHFEZnMxS3RwWlFCRVZCRmxEWVJtRE9uRG1WdmpZeE1SRkFZWGhiUEN3VmlVU1lQbjA2UHYzMFU2bUFOVDA5SFFEZzR1S0NLMWV1SURjM0Y4Ykd4aGd4WWdTQXdsWWJyVnUzeHA0OWUzRHExQ21FaElSQVUxTVQrL2Z2eDFkZmZRVmJXMXRoVmpjQXJGbXpCaWtwS1ZCWFYwZHNiQ3hTVTFOaGJtNWVacjFPVGs3bzNyMzdXNGVNUlVHeXQ3YzMvdjc3YjJocWFtTGt5SkhRMDlQRGloVXJNRy9lUEt4ZHV4YlhyMS9IMTE5L0RSTVRFMGdrRXFTbHBVRmJXeHVSa1pGUVVWRkJlSGc0amg0OUNudDdlMmhyYXd2amw5ZFdwR2hHS1ZBNDA3VTRXVytYSnlvcUN1bnA2VktmUjNueTgvT1JuWjBORFEwTnhNWEZTYjJPcEtRa0JBVUY0ZFNwVTNqMDZCSHExS21ET1hQbVlNQ0FBY2pKeWNIKy9mdmg1ZVdGR1RObVlOQ2dRWmcwYVJLMHRiV3hZOGNPTkdqUUFBNE9Ec0pZZG5aMmFOV3FGWTRlUFlxT0hUc0NLUHlGZ0oyZEhUdzlQZUhvNkFnbEpTWDA2ZE1IdnI2KzJMRmpCM3IwNkFGRFEwTzV2cDlFUkVSRVJDU05vUzBSRVFwRG9waVlHUGo1K2NIUHo2L0U4ZDY5ZStQenp6OHY4L3FpRU9UZ3dZTklTVW1CbHBZV1B2NzQ0NW9zV2VGMXFQOWZyOHo3TDVMbFdFbk44Zkh4S1hjRzlwc3pZbS9kdWdVQUNBME5SYTlldmVEbzZJZzJiZHBJQmI3Nit2cVlPWE1tSmsyYWhPRGdZT1RsNVVGTFN3dGFXbG9ZT25TbzFIZ1pHUmtJRGc0V3RpMHNMREI3OXV4eWE1YkZyTkNpUHlPSmlZbENpS2lucHdjQXFGZXZIdGF0V3djWEZ4Y0VCQVFnS1NrSmE5YXNnVVFpd2RpeFk1R1hsd2VnOElzT2YzOS9TQ1FTakI4L1htcDhkM2YzTXA5MzM3NTliMTIvTE55OWV4Y2lrYWpTZjg1emMzTXhmUGh3WWJ1b2IvR2FOV3R3NHNRSlNDUVNXRmhZWVByMDZSZzRjS0RRQjFaZFhSMFRKa3lBbzZNajFxeFpnNk5IanlJeE1SRVRKa3hBU2tvS3Z2LytlNmtBR0FCR2p4Nk5SNDhlU2UyYlBIa3lVbEpTcE82MUdUTm1JQ3dzck5TWjIwUkVSRVJFSkY4TWJZbUlVUGh6ZGhjWEZ4dzhlQkNuVDU5R1hGd2NORFEwMExScFV3d2VQQmoyOXZZVmp0R3ZYejhjUEhnUVFHR1AwZzk5VlhaYlV3T29LQ2xCWEZDQVJ3bXY1RjJPekowK2ZScFJVVkhvMzc5L3BkdGdUSjgrSFk4ZVBZS2pvMk9GaXpOcGFXbFYyQlA1dDk5K3c2Ky8vZ3FKUkFLUlNGUm1hd1JaczdlM3g1a3paL0R0dDkraWVmT1NpOHdaR2hyQ3pjME5SNDRjUWE5ZXZZVGFpb0pEZlgxOU9EazVRVTFORGVibTVyQzB0QVFBTkdqUUFBTUdEQkMyMzlTMmJWdWtwS1RVNkd1cnJIdjM3cUZaczJhVi92bS9wcVltSmt5WWdPenNiT2pyNndzejhmdjA2UU1ORFEzMDdOa1RkbloyWlY1dmJtNE9WMWRYK1ByNm9sV3JWckMydG9hbnB5ZlUxTlJLbk51bFN4ZDA2ZEpGYWwveG5zRkZtalp0aXFaTm0xYXFmaUlpSWlJaWVyZEVrdUlyVUJBUjFSSkdDLzVDMHU5Znk3c01LV0ZoWWZqbW0yOEFBRzV1YnNKTU9rVWdyL2VyMDlwOUNFOHEvQ2w5K0srVG9LOVIrNFBzQlFzV1FDUVM0Y3FWS3pBME5NVG16WnMveUptS1JVRXhFUkVSRVJFUnlSNFhJaU1pa3BIang0OERBT3JXcll1V0xWdkt1UnJGWUdPb0p6eCtsS0FZTXlUZjF0MjdkeEVhR29xT0hUdkN6YzN0Z3d4c0FUQ3dKU0lpSWlJaXFrRnNqMEJFSkFPWm1abnc5L2NIQVBUdjM1K0Ixdit6TWRRSEVBMEFlSlR3Q3Awc3pjcS9vQllvV21pT2lJaUlpSWlJcUtad3BpMFJrUXdjUG53WTJkblpVRmRYeDZCQmcrUmRqc0tRbm1uNy92VzFKU0lpSWlJaUlxb0puR2xMUkZSTi92NytNRFUxUldob0tQYnUzUXNBR0R0MkxBd01ET1JjbWVLd01kSVhIcjh2N1JHSWlJaUlpSWlJYWhwRFd5S2lhbHEyYkpuVWR1Zk9uZkhwcDUvS3FSckYxTkN3V0dqN2tqTnRpWWlJaUlpSWlDcURvUzBSVVRXWm1KZ2dPVGtaeHNiR2NISnl3dGl4WTZHc3JDenZzaFJLQXdOZGlFU0FSQUpFcGJ4R2RwNFlHcXI4cDRlSWlJaUlpSWlvUFB3dlp5S2lhdkwwOUpSM0NRcFBYVVVaRm5vNmlFbE5oMFFDUkw1NkRWdFRRM21YUlVSRVJFUkVSS1RRdUJBWkVSSFZLT3RpTFJJaWsxL0xzUklpSWlJaUlpS2kyb0doTFJFUjFTZ2JRejNoY1FSRFd5SWlJaUlpSXFJS01iUWxJcUlhWmMzUWxvaUlpSWlJaUtoS0dOb1NFVkdOYW1oVXZEMUNxaHdySVNJaUlpSWlJcW9kR05vU0VWR040a3hiSWlJaUlpSWlvcXBoYUV0RVJEV3FlRS9iNkpRMDVCZEk1RmdORVJFUkVSRVJrZUpqYUV0RVJEVktWMTBOeHRxYUFJQzgvQUxFdms2WGMwVkVSRVJFUkVSRWlvMmhMUkVSMWJqaUxSSWkyU0tCaUlpSWlJaUlxRndNYlltSXFNYlpTUFcxNVdKa1JFUkVSRVJFUk9WaGFFdEVSRFd1b1pHKzhQaEpZb29jS3lFaUlpSWlJaUpTZkF4dGlZaW94dG1aR1FtUDd6NVBrbU1sUkVSRVJFUkVSSXFQb1MwUjFVcGFhaXJJeU0yVGR4bTFRa1p1SHJUVlZPVmFROHQ2eHNManV5K1NJSkhJc1JnaUlpSWlJaUlpQmNmUWxvaHFKUnREZllTOWZDWHZNbXFGc0pldnBIckt5a09ET3JyUTExQUhBQ1JuWnVORldvWmM2eUVpSWlJaUlpSlNaQXh0aWFoV0dtQnJqYjNYd3VSZFJxMnc5MW9Zbkd5dDVWcURTQVMwckZlc1JjSUx0a2dnSWlJaUlpSWlLZ3REV3lLcWxXWjFid1AvSjlFSWlvaVRkeWtLTFNnaUR1ZWZ4dUNiN20zbFhRcGFGMnVSY0NQMnBSd3JJU0lpSWlJaUlsSnNERzJKcUZiU1ZWZkQydUgybUhiSWo4RnRHWUlpNGpEdGtCL1dEcmVIanJwOGU5b0NRQmVyZXNMam9Jam5jcXlFaUlpSWlJaUlTTEdweUxzQUlxTHFzbTlVSHh1ZEhURHJpRDhjR2x0aWZBZGIySm9heUgzUkxYbkt5TTFEMk10WDJIc3REUDVQb3JIcGs5N28yZEJDM21VQkFENjJyZ2VSQ0pCSWdLdlJMNUFqem9lNmlySzh5eUlpSWlJaUlpSlNPQ0tKaEd0NEUxSHRscGFUaXcwWGIrRmtXQ1Fpa2w4akl6ZFAzaVhKamJhYUttd005ZUJrYTQxWjNkdEFWMTFOM2lWSmNkaDBDTGVmSndJQWZLY013OGZXOVNxNGdvaUlpSWlJaU9qRHc5Q1dpSWplbVlVbkwyRmowQzBBd00rOU8yR2VRd2M1VjBSRVJFUkVSRVNrZU5qVGxvaUkzcGtleFZvMW5Id1lLYjlDaUlpSWlJaUlpQlFZUTFzaUlucG5ldGlZQ3kwYmJzWW1JRHdwVmM0VkVSRVJFUkVSRVNrZWhyWkVSUFRPYUtpcVlGakxoc0wyb2R1UDVWZ05FUkVSRVJFUmtXSmlhRXRFUk8vVTZMWk5oY2VIYmo4R082c1RFUkVSRVJFUlNXTm9TMFJFNzFSWHEzcXdyS01MQUhpYW1JclFtSGc1VjBSRVJFUkVSRVNrV0JqYUVoSFJPNlVrRWtuTnRuWDFENVZqTlVSRVJFUkVSRVNLaDZFdEVSRzljMTkrWkFkTlZSVUFnTi9qYUZ4NTlrTE9GUkVSRVJFUkVSRXBEb2EyUkVUMHpwbnFhT0hyajFzTDI4dk9YcFZqTlVSRVJMS1JuNTh2N3hLSWlJam9QY0hRbG9pSTVPS2I3bTFRUjFNZEFIQXhJaGFuSGtiSnVhTGFLU1FrQkR0MjdFQkJRVUdWcncwS0NzS2xTNWVxZGExWUxLN3lOVy9yenAwNzJMRmpCd0FnTHk4UHg0NGRxMVlkMjdadFEwaElpS3pMcXhGVi9YeHYzYnFGZS9mdVFWSnNoYjhMRnk3ZzlPblQxWHArVDA5UDNMdDNyOVJqTDErK3hMNTkreEFYRjFldHNXdkwvVmViN2hkWnlNN094cjU5KzVDWGwxZWw2Nzc1NWhzY09uU29ocXFxR1JrWkdkaTFheGNlUEhnZ2svRThQRHd3YytaTXFUOS9SRVJFUk5XbEl1OENpSWpvdzZTdm9ZNXZlN1NGeStrckFJQ1poOC9oM0l5UmFQRC9pNVM5SzQ2T2p0RFEwSUN2cis4N2ZWNVpDUTBOaGJlM056Ny8vSE1vS1ZYK3U5Z0hEeDVnNmRLbHFGKy9QdHEzYnc5MWRmVktYK3ZsNVFWL2YzK3NXclVLT2pvNkFJREhqeC9qenAwN2xSN0QxdFlXTFZxMHFQVDVBUERreVJNY09IQUFreVpOd3IxNzk3QnAweVo0ZTN2amh4OStnSzJ0YlpYcXo4L1BSK2ZPblN0OWpaK2ZYNVZxTFU1Yld4dGR1blNwMXJWVi9YeTNiTm1DRnk5ZTRNQ0JBMUJSVVlGRUlzSG16WnRoWW1LQ2Z2MzZWZW01SHoxNmhCMDdkdUNUVHo2Qm5aMWRpZU1CQVFGd2QzZUhyYTB0ek0zTnF6UjJiYnIvRlAxK3VYUG5EczZlUFl2WnMyY0w5MGhDUWdLeXM3TXJQWWFscGFYdytQYnQyM0IzZDBka1pDVG16NTlmNlRIQ3dzTFF0R25UaWs5VUlCa1pHVGg0OENBdVhMaUFMVnUyUUVYbDdmN1RxRzNidHRpN2R5L09uejhQQndjSEdWVkpSRVJFSHlxR3RrUkVKRGRUdTdTQzE4MUhlUGp5RlY1bDVXRGl2dE00OGRWd3FLc295N3MwdVpvOGVUS2lvNlBMUEg3bXpCbmhjZEdNTG1YbHlyOW44Zkh4V0x4NE1mTHk4dEN6WjA5Y3ZIaXh3bXY2OU9ralBEWXdNTURUcDA4eGYvNThyRnk1RWxwYVdyaDU4eWEyYnQxYTZSckdqUnRYNWRCV1EwTkQrT2x4MjdadHNXblRKaXhidGd5elo4L0doZzBiMEtSSkV3Q0F2NzkvaFdQRnhNU1VlNTZtcHFaVWNMWml4WW9xMVZxY3BhV2wxRmcxOWZtK2ZQa1NqeDgveHNDQkE0WHc2Y0dEQjBoS1NzS1lNV09xWFBlcFU2Y2dFb2t3Yk5pd1VvOEhCQVRBeU1nSWJkdTJyZEs0aW5iL0tmcjlBdnozNVJKUU9CTzIrRDBTRVJHQjQ4ZVBRMWRYRjE5KytTVUF3TlhWRlRkdTNLajBjeFlmcjNQbnpoZzhlRENPSGoyS3hvMGJZOVNvVWRWK0xlOUtlZTlQZVV4TlRmSFpaNTloMjdadDJMOS9Qejc3N0xNS3IxbXhZa1dGb2Z5eVpjdXdiTm15TW85WHRqNGlJaUw2c0RHMEpTSWl1ZEZVVmNIdVQ1M1E1Ni9EU012SnhhMjRCTXp6RGNTZnczdEJKSkozZGZJelpzd1l2SDc5dWxMbkZoUVVRQ1FTUVZUSk55d3hNUkh6NXMxRGNuSXlBR0RuenAyVnVxNTRhTmF2WHo4a0ppWml4NDRkV0xCZ0FaWXZYNDVSbzBaVk90eHhkSFNVMnE3c3ordXpzcklna1VnUUhSME5aV1ZscUtxcVl2NzgrUWdJQ0lDMnRqYmk0K05oWm1aV2JsaFM1UExseTdoOCtYS1p4ODNNektTQ00wOVB6MHJWV0pvM1orL1YxT2Q3L3Z4NUFFRGZ2bjJGZmNlT0hRTlFHUDVXRkRUVnJWc1hkbloyT0hIaUJBRGczTGx6cUZldkhtN2V2SW1iTjI4Q0FLeXRyZEc4ZVhORVIwZmp3WU1IYU5hc1dhay9pVGN6TTBQUG5qMUw3RmZFKzAvUjc1ZUtEQjA2RkZldlhzV0JBd2ZRc21WTGRPblNCWC84OFFlQXd2ZjcrdlhyNk5Pbmp4RDhwNldsWWQrK2ZmajMzMzloYm02T0NSTW1sQmp6NjYrL3h2WHIxN0Y5KzNhMGFOR2kxSm5XN3d0bloyZUVoNGVqUTRjT2xUcC82dFNwR0Q5K1BBREF4Y1VGeXNyS21EMTd0akRydTdpMHREUXNYNzRjeXNyS1dMeDRjWlcrWENNaUlpSmlhRXRFUkhMVnlGZ2ZXMGIxd2JnOWhVSFIzdXRoRUltQTFVTjdRcVVLUC9kL24vVHYzNy9jNHpkdTNNRDkrL2NCQUE4ZlBnUUE3TjI3dDhSNUF3WU1nS0dob2JEOS9QbHp6SjgvSDRtSmlWaXhZa1c1SVlWWUxNWWZmL3dCZjM5L2ZQTEpKeVdPanhzM0R1SGg0WWlLaWtKNmVyclU4MVJWYWFGUmVTWlBubHhpMys3ZHUyRmdZSUFEQnc1VU9Jdk4wZEVSSTBlT3hMUnAweXI5bkNZbUpsV3FzVHcxOWZtZU9IRUNscGFXYU5XcUZRRGc5ZXZYUXBDN2VmUG1DdXZxMDZjUDdPenM0T2JtSnV4TFQwK1gyaDR4WWdTYU4yOHVoTUVQSHo0VWFpeXVjK2ZPSlVKYlJiMy9GUDErcVl6dnYvOGVYMzMxRlZhdFdvWGR1M2REVTFNVFFPRk02MjNidG1IdjNyMFlOMjRjRWhNVGNlREFBUmdhR21MdTNMbHdjSEFvOVFzQmRYVjEvUERERHpoNThpUXNMQ3dRRkJTRXhZc1hWMWlIajQ4UGZIeDhoRzFGbUZHYW41OFBKeWVuQ3M4N2QrNWNtY2VLdnc1RFEwUGhmcHMvZno1KytlVVhIRGh3QUlzV0xaSzZKaWNuQjRzWEwwWnViaTVjWEZ4Z2JXMWR2UmRBUkVSRUh5eUd0a1JFSkhmOW0xbmhSNGVPK01NL0ZBQ3c1MW9ZSXBQVHNQRVRCOVRYTHpsNzZVTVhFaEpTWW5hamg0ZEhpZk82ZHUwcWhBc1BIanpBd29VTGtaMmRqZDkvL3gwV0ZoYkl5OHVEcXFwcWlldVNrNU94Wk1rUzNMbHpwOXl3Nm9jZmZrQitmajQwTlRWeDVNaVJTdFh1N094Y1lsOWx3aUFBaUl5TWhJZUhCMzcrK1dmaHA5REZxYW1wQVFCU1UxTng5KzdkY3NlS2k0dERVRkJRbWNlN2RldFdxWnBxUW5VKzMxdTNiaUVtSmdZalI0NFVqbnQ1ZVNFdkx3OS8vLzAzcksydDRlam9pREZqeGdnL29TL1A0TUdETVhIaVJLbDlSV09ucDZmaitQSGo2TkdqQjM3OTlkY1MxdzRiTnF6RWZhWEk5MTl0djErQXdpQngzcng1ME5YVmhhYW1Kakl5TXBDY25BeHJhMnNzVzdZTVBqNCtXTE5tRGZMejg5R3hZMGRNbXpZTnlzcktpSW1KQVFEVXIxKy9SSGpicWxVcjRRdUFSbzBhWWRhc1dlWFdzR0hEQnJScTFRcjI5dlkxOHlLclNVbEpDVk9uVHEzeWRjSEJ3Ymg3OTY1VXYrWTNaMmtYdVhqeFlwbkhBSlQ2M25sN2U1YzZPNWVJaUlpb0NFTmJJaUpTQ1BNY09pQWpOdzhiZzI0QkFDNUd4S0w3K2dPWTI2czlKbmUyZzdaYXlYQkhsaVFTQ2Y3NTV4LzQrdm9pTGk0Tyt2cjY2TjY5T3laTm1pUzEyTkdNR1ROZ1pHU0VmZnYybFFnNW5qMTdoaWxUcHNEVzFoYnIxNjh2OVhsa3NmRFp0R25UaENCcjFhcFZDQXdNeEwvLy9pc2NQM0hpQk56YzNLQ3FxZ3FKUklJREJ3N0F3OE1EZW5wNldMVnFGWXlNalBEVlYxK2hZY09HK04vLy9pY1ZIRnk1Y2dXclY2OUdhbW9xcGsrZlhtcklWYVFvT00zTnphM1VURTZnOU5Dc3NvR1hpWWtKUER3ODBLWk5HeGdiRzVkNVhtUmtaSVZCY0hCd01JS0RnOHM4THM4WmdsWDVmSXZzMzc4ZndIKzlieE1URS9IdnYvK2lSNDhlMVpyaHA2cXFDbjE5L1ZLUEhUaHdBTm5aMlJnM2JseXBQL2ZPejg4WGZ1SmZHKzYvMm42L0ZDbmVuaUVnSUVCcWhuUnhvYUdoQ0EwTmxkcm40K01qek00dFRkMjZkVEZzMkxBeWczYWdNTFMxc2JFcHN3ZXl2SWhFb2lyMzVUMXg0Z1R1M2JzSGMzTnpyRjY5V3Rqdjd1NHVzN3EwdGJWbE5oWVJFUkc5bnhqYUVoR1JRbEFTaWVEaTFCVVcranBZZVBJU3hBVUZTTXZKeGVKVGw3RXU4Q1pHdG1tQ0VTMGJvVU45TXlncnliN2g3YVpObTNENjlHbDA2dFFKelpzM3g3VnIxK0RqNDRONzkrNWgzYnAxVUZOVFE1TW1UZENvVVNNOGZmb1V0Mi9mUnBzMmJhVEdPSHYyTElEQ242MVgxNU1uVDNENzl1MEt6eXNLbjhSaWNZa1FKUzh2RDBCaGI4eWtwQ1FjUEhnUXpabzF3MisvL1NhRW5STW5Uc1RHalJ2eC9mZmZZL255NVZCU1VzTGZmLytOczJmUHd0allHSzZ1cm1qZHVuV0o1NTAvZjc1VTRIUG16Qm1vcWFtOWRXaDE5T2hSL1Bubm42VWVtejE3TmdZUEhpeUVleGtaR2NMcnlNakl3TXFWS3pGMjdGaGhZYW5XclZzTFA5OHZ6YUJCZytEczdJd3BVNlpVV05mQmd3ZXIrbExLMUtsVEo0akZZcGwrdmdBUUZoWldJb1JidjM0OTh2THk4UG5ubjh1aWRLbm5EZzRPaG9PREF4bzNibHpxT2ZuNStVTE50ZUgrVStUN3BTaHdMK3YxblQ1OUdxbXBxY0wybStGazhldUt3djdpKy96OS9hVjYrbDYvZmgwLy9mU1RzRDF1M0RoTW1qUUpBSER2M2oyNHVMaGcyYkpsYU5Tb1VmVmZXQTJRWldqdTdlMk56WnMzdzl6Y0hLdFdyWkw2Z3NqUzBoSUFrSm1aaWJTMHRDcVByYXVyQ3kwdExablZTa1JFUk84M2hyWkVSS1JRcG5WdGhZK3Q2MkhHNFhPNEgxKzRXRkZ5WmphMlhycURyWmZ1UUZOVkJTM01ETkhJdUE3MDFOV2dwNkdHN2pibXNHOVV2OXJQbVpPVGcrdlhyMlBIamgzQ3o4Mnpzckx3NDQ4L0lpd3NERUtoRXZ3QUFCYkdTVVJCVk43ZTNoZ3paZ3dBWU9EQWdWaS9majNPbno4dkZkcEtKQktjTzNjT21wcWFjSEJ3cUhZdHQyL2ZydFNzd2FKUUx5TWpvMFNyQUxGWURLQnd0cVN4c1RIV3JGa0RjM056cVZtUnc0WU5nNGFHQmxhdlhvMlpNMmNpT3pzYldWbFpHREJnQUtaT25Wcm16M1pIakJpQmJ0MjY0ZEtsU3dnSkNhbnV5eXpUdkhuenBMWmRYVjJGeDNYcTFBRUF2SHIxQ2xaV1ZnQUtaeFJldW5SSnFrK3NTQ1FTV2lXVVJVbEpxY0p6QUdEcjFxMlZycjBpK3ZyNlNFOVBsK25uQ3dEYnQyK0hxcXFxRU9hR2g0Y2pPRGdZSTBhTUtESExOaW9xcXRRRnlUUTFOZkh4eHg5WFdKZXFxaXIrL3Z0dlBILytIQXNYTHNTMGFkTmdZV0VoSEpkSUpKQklKRUp0dGVIK1UrVDdwYUpaMGdjUEhrUmtaS1N3L1dab0d4MGRMVHd1V3Z5dCtMNmtwQ1NwOHhzMGFJRFpzMmNEUUlrdlVheXNyS0NxcWdxWC8ydnYvb09xcXZNL2pyOHVGeVd1cUNscUNobGdXdjRrTFJGM1VYRmNGVnRIVjUzS25IWXN6ZHpXSDVsTVpqVWl4bXB1MFJKaFVWSzZ0dG9hazY3bHBLc21mbGtVRlZQU2dTMmoxVFJRdzE4SkljaTlGKzczRDRhelhpNC9sZXF3UFI4enpIak92ZmR6enIzbkF6Tys3dnU4UDNGeFNrNU8vcCtyRkhXNVhGcTllclUyYjk2c08rKzhVeXRXckpDL3YzK3R6OTIyYmRzTlhldDU4K2FacmhJWkFBQ1lGNkV0QU1CMEJuVHJwUCtiODRBMkhmdGFyNllmMFRlWGk0M0h5aHhPSFNrNHJ5TUY1NDE5cjJWazY3T25weW1rWSsyM2N6ZkU1WEpwL3Z6NWJvc1orZnI2YXZiczJZcU9qdGEvL3ZVdkk3UWROV3FVVnE5ZXJiMTc5MnJldkhsR0VKV2JtNnZDd2tMZGYvLzk5ZDVtM0pBcFU2WVlnZDI3Nzc2cnpaczM2LzMzMzY5em9hVXJWNjZvYmR1MmJ2dXF3N3ZxNEt5Nk91eDZSVVZGS2l3czFDMjMzS0xMbHk5cndJQUJtajE3dG5yMzdsM3YrUTBaTWtTU2RPSENCWS9Rckw2ZWp0WFZzZzBaTzNhczIvYjFvYTNOWnBQTlp0T0ZDeGVNZlI5Ly9MRzZkdTJxWC8zcVZ3MmV3L1UyYmRyazBUZTJwbTNidGpXcWdtL216Sm5Lejg5dmRMVmZjMTdmOVBSMEhUMTZWRE5tek5CZi8vcFhTVktQSGozMHdnc3ZLRHc4M0dPOGd3Y1A2dURCZ3g3N0F3SUMzRUxiNHVKaXR6RHdlcjYrdnZMejgxTnVicTZXTGwycVZhdFdHZFdETlFObHlkenpyeVhNbC9xODg4NDdrcVMvL2UxdldyOStmYTNIYXN5K2FwMDZkVEkrcDVxaHJaK2ZuNTUvL25sRlIwY3JQajYrMGIyb1c0TFMwbEs5OU5KTHlzcktVbGhZbUdKaVlocjFkN3l4MTdDeGk2RUJBQUJjajlBV0FHQkszbDVlZW5qUTNYcnducnQwNFBSWmZaUnpRcC9tZmF1Q29wSm1QNWFYbDFldHQyTDM3ZHRYRm92RldLeEhxZ291aGc4ZnJyUzBOR1ZuWnlzc0xFeFMzYTBSYXV0dDYzUTZQZmJQbnovZmJkdmxjaWs5UFYzRGh3K3ZNOUNUcElLQ0FnMGFOTWhqZkVrZWxZRXVsMHRIang3VmpoMDd0SGZ2WGprY0R2bjcrMnY2OU9uR0dDZE9uUEE0aHBlWGwwSkNRdW84aCt1TkdUTkdBd2NPZE50M2ZmQjZzN3AyN1dwVUNoNDVja1FuVHB4UWRIUzB2THk4SkVuUFBmZGNuYS9OemMzVko1OThJb3ZGb3R0dnYxMlBQUEpJdmNlcXJYZm5ybDI3RkJFUjBXQ1ZZV1ptcHZyMzcxOW5YOWptdXI1NzkrNVZyMTY5OU5CRER4bWhyYVE2cTcwYnV4QlpXbHBhclJXNTFicDA2YUpubjMxV01URXhpbytQVjJ4c3JNZTUxV1RHK2RkUzVzdU5hbXA3aEliMDY5ZFBVNmRPMWNhTkcvWFJSeDlwMHFSSnpYcStQNGRUcDA3cFQzLzZrNzc5OWx1Tkh6OWU4K2ZQcjdWWGMyMGFHL29EQUFEY0NFSmJBSUNwV2Iwc0doWVNxR0VoVmJkZ1h5NjlwdHp2THVsYzhWVVZYN09yK0ZxNUJuZS83WWFyYktXcWdLazY5SE03dHRVcXE5VnFWRFpXdS8vKys1V1dscWIwOUhTRmhZWEo0WEFvSXlORHdjSEI2dE9uajl0enQyN2Q2akd1MCtuMDJGOHp0TTNKeVZGaFlhR2VmLzU1T1J3T3JWdTNUajE3OW5RTDQ4NmVQYXVTa2hLUFc2akx5OHVOOStWd09IVHMyREVkT0hCQSsvYnRNMjZScm5icDBpV3RYcjI2amsrbVNsTVdUdXZidDIrOTFiSU4rZkxMTCt0OXZIdjM3anB4NG9SY0xwZldybDJyd01CQXQrUDk1amUvcWZWMVgzenhoVmF0V3FXK2Zmc3FLaXBLaVltSkNnNE9kdXZOV1Y1ZXJ2WHIxOHZmMzErVEowLzJHQ003TzF2eDhmRTZkKzZjSG4zMDBUclA4WnR2dmxGY1hKeENRMFAxOHNzdjF6cTNtdXY2VHBzMlRUYWJ6ZWh2MjF4R2pCamg4UmtzWExqUWJYdm8wS0dhT0hHaXRtN2RhZ1I0TmF1OHpUNy9Xc3A4TVpQcDA2ZnJ5SkVqTjNWSGdWbHMzNzVkeWNuSmNybGNpbzZPYm5JLzh0VFUxRVk5cjdLeVV0T21UYnVSVXdRQUFMOWdoTFlBZ0JhbG8rMFdqZWdSMlBBVG02Q3lzckxXL1VWRlJYSTZuZXJjdWJQYi90RFFVQVVFQkNnek0xTlBQLzIwRGgwNnBKS1NFazJmUHQxampKcTN6NDRaTTZaUklkUzJiZHZVdTNkdjlldlhUMUxWaXUvNzl1MVRaR1NrRWVwa1oyZExrZ1lNR09EMjJyS3lNaU53M3I5L3YrTGk0bVMxV25YZmZmZXByS3hNT1RrNVNrcEtxdmY0MVRadTNLalBQLys4VWM5dERrODk5VlM5ai9mczJWT3BxYW42NUpOUGxKZVhweFVyVmpSWUZaZVJrYUZYWG5sRlFVRkJXcjU4dWZ6OC9QVHh4eDhyS1NsSkNRa0pzbHF0MnJkdm45NSsrMjBWRmhZcU5EUlU0OGVQZDZzV2RUZ2NldU9OTjlTbFN4ZWpWVVpkUWtKQzlJYy8vRUZ2dmZXV1VsSlM5T1NUVDNvOHA3bXViMTJMZ2Qwc2YzOS85ZS9mdjhIbnpabzFTMWxaV2RxNWM2Y21UcHdvdTkwdTZiK1Z0Z2NQSG14UjgwOHk1M3k1VWJWVmd0NXNkYWkzdDdkV3JWcGwrbkM1UGtWRlJVcEtTbEpHUm9ZQ0FnSVVHeHVySGoxNk5IbWNtbC9vMWFXaW9xTEpZd01BQUJEYUFnQis4ZXgydXdvS0NuVDc3ZTZMbVdWbFpVbVNSL1dzeFdMUnVISGp0SGJ0V2gwNmRFaTdkKzlXcTFhdE5IcjA2R1k1bjh1WEx5c2pJME12dlBDQ3NlK0JCeDdRSzYrOG9yUzBOQ04wMmJObmo5cTJiZXNSNnBXV2xzckh4MGVTTkh6NGNNWEd4aW8wTkZUdDJyVlRjbkt5Y25KeVBONVRYYW9YLy9xcHZQZmVlMjdiUzVZc2NWdVVxbi8vL2xxelpvMlNrNU0xY3VSSW84ZHBXVm1aV3JWcTVWWnhXbFpXcG5mZWVjY0l5T1BqNDQzZXE5SFIwVnF3WUlIaTQrUDEzWGZmNmQvLy9yY0dEUnFrUllzV3VTMHdWMjNEaGczS3o4OVhYRnljeDhKZ3Raa3laWXFPSHordXpaczNxMCtmUG9xTWpEUWVhODdyMjFTcHFhbDFWZ2YrL2U5LzkvaUNvaUcrdnI1YXNXS0Z1bmJ0S2k4dkw2TUt1Q1hPUDdQT2w1dXhkdTFhNDk4WkdSbGF0MjZkMjc2c3JLd0dLNTFyVXpPd0xTb3FrcVJHdHhYNE9hV25wK3VOTjk1UVVWR1JvcUtpTkdmT0hPTTZOOVh2Zi8vN1pqNDdBQUNBL3lLMEJRQkFWYjFuNCtMaWpMQ3BzTERRNkJGYTJ3SkdVVkZSZXUrOTk3Um56eDVsWldWcDJMQmhIZ3RHM2FnMWE5WW9NREJRdzRZTk0vWkZSa1lxT1RsWnFhbXBHajE2dFBMeThwU1RrNk9KRXlkNjNCcC83ZG8xdDZEbytuRitMTlVWbHErLy9yckhBa2FORVJZV3BtWExsaWtnSU1CdC8vVUJrMVRWMDlaaXNjalgxOWV0S3ZmdzRjTktURXhVWW1LaWJyLzlkcVdscFdudDJyVzZlUEdpN3JqakRuMzc3YmR1d2N6ZGQ5K3RPWFBtR0l0b0pTUWtlSVNqMVk0ZlA2N1UxRlJGUkVRWUM1NDFSblIwdEU2ZVBLbUVoQVRkZGRkZDZ0YXRtNlRtdjc1Tk1YVG9VSTBjT2JMV3g5cTFhM2REWXdZRkJSbi92bmJ0bWlTNWhjcG1uMzh1bDh2VTgrVm1YTDhJWEhYdjVNNmRPOHZsY3NuSHgwYy8vUENESkRXNXZZYkw1VkpNVEl4c05wdGF0MjZ0cjcvK1dwSThmbitscWk4WnZMeThqRG5iM051TlBkODllL1lvUFQxZEJ3OGVWS2RPbmJSaXhRcmpTNSttK1A3Nzd4VVFFS0N4WThkcSt2VHB5czdPMXZEaHcrWG41NmY0K0hoNWUzdHIvdno1YnArcHkrWFNxNisrcXRhdFc2dWlvcUpGaE5zQUFPRG5SMmdMQVBqRjgvSHhVV2xwcVI1NzdESGRkOTk5dW5idG1nNGRPcVN5c2pKTm5qelpZeUVvcVNvQUdUSmtpUGJ1M1N1WHk2WGYvdmEzelhJdWUvYnMwYTVkdTlTalJ3OHRYYnBVVjY1YzBmZmZmNjhyVjY2b3ZMeGNKU1VsT25EZ2dEWnQyaVNyMWFvSEgzelFZNHpTMHRJYnJoeHJxcXRYcnlvaEljRllHVDBxS3FyV3o2dDM3OTcxam5QYmJiZnB0dHR1a3lSZHZIaFJwMCtmMXFsVHA0eWY4UEJ3VFpreVJiR3hzWEs1WENvcEtkR0ZDeGVNb1B6Y3VYTXFMaTdXNGNPSEZSc2JxL3o4ZkhYdTNGa3JWNjdVeVpNbmxaS1M0bkhNeU1oSWxaYVdhczJhTlVwSlNkRlRUejJsWHIxNmVieS9sU3RYeXMvUFQwOC8vWFNUUHB0YmJybEZNVEV4bWp0M3JsYXNXS0hFeEVSbFpHVDhyTmMzS0Npb3pqNnV6YUdrcEdxaHdCc05sWnZxWnVhZjArblVybDI3dEduVEp0UE9sOGFFcWVYbDVVWXJqZkx5OGdhcnNMT3pzNDJGNDZTcTZ2V2FpNmo5ODUvL2xGVDE1VlZ0TEJhTHpwNDlxNEtDQXJsY0xyVnExVW9SRVJIR2RiamVrMDgrS1p2TnByZmZmdnRIMlc1SVdWbVpsaTlmcmtPSERrbVNiRGFiRWhNVGpiODNUWldjbkt3elo4NG9PVGxabVptWlNraElVSjgrZmVUbjU2Y3hZOFpveVpJbE9uLyt2Sll0V3lZZkh4OTkrT0dIc2xxdG1qMTd0aDU3N0RIbDV1WnEwYUpGTjNSc0FBRHd5MEpvQ3dENHhiTllMRnE1Y3FWU1VsS1VtWm1wYTlldUtTZ29TQk1tVEtoM1lacHg0OGJwd0lFRENnZ0lxUFVXNmRyVTdIRmJVNjlldmRTK2ZYdWpFcXRuejU3eTkvZVh2NysvcEtxRnpUWnUzS2pqeDQvcm9ZY2VVdGV1WGQxZTczSzVsSitmYnp6L3grSjBPaVZWQlNnWEwxN1VwRW1URkI0ZXJoRWpSalNwZXUzU3BVdmF2bjI3enB3NW80S0NBdVhuNTZ1MHROUjR2R1BIanJyampqdlVybDA3TFY2OFdIbDVlWm8xYTViV3IxK3ZQLy81ejBwTVRKVE5adFBwMDZmVnRXdFhmZmZkZHlvc0xOVFVxVlAxeUNPUHlOZlhWeWRQbmpUR0t5MHRWV1ptcG5iczJDR24wNm5YWDM5ZGdZR0JTa2hJME55NWN4VVdGcWJSbzBmcjNudnZWZnYyN2ZYbW0yL3E3Tm16V3Jac1dhMjM2bGRXVnFxNHVGZ1dpNlhXOXhjVUZLUjU4K2JwM1hmZlZYNStmb3U1dmx1MmJOR1dMVnVhL0xycWlzc2JyZHB0ck9hWWYxYXJWYWRQbnpiMWZBa0pDYW4zUFpTWGwydkpraVg2ejMvK1kxU1BMbDY4V0tHaG9SN0JZSEJ3c0NaUG5xd0JBd1pvNGNLRmNqcWRzdGxzK3ZXdmYrMzJ2SjA3ZCtxMTExNVRqeDQ5bEphV3BnNGRPbWpHakJsdVBYc2x6eXI0dW5UczJGRnQyclQ1MGJicjg4TVBQK2k1NTU1VFhsNmVaczZjS2J2ZHJnMGJOdWlaWjU3UnpKa3ozWHBJTjBaQlFZRXlNakkwYytaTVNmSzRqZ01IRHRUU3BVdVZtWmxwL0k1blpHVEl4OGRIVTZaTTBheFpzNHpBdUxZZTZBQUFBTmNqdEFVQS9LSmRINkpHUjBjck9qcTYwYSs5ZVBHaXBLcnd0cTRRcHFtNmQrK3VUWnMyMWZsNDY5YXQ5ZkxMTHlzNE9OajRULy9XclZ2MTVaZGZ5bWF6Nlp0dnZsRmhZYUZHalJwVjczR2FzaGhSemFwSmw4dWxvMGVQU3FycWJabVVsS1JldlhyVmVydDRTVW1KaW9xSzFLWk5HN1ZxMWNvSTlhcXJBYjI5dmJWKy9YcTFidDFhSVNFaGlveU0xSjEzM3FtUWtCQUZCd2VyWGJ0MnlzL1BONnBuNTg2ZHEwbVRKc2xtc3lrcEtVa0xGaXpRZ3c4K3FLeXNMQTBlUEZoLy9PTWZOVzNhTkxmQXJMcjZNeTR1VGxsWldiTGI3ZXJVcVpNbVQ1NHNxYXJ2YW1ob3FEWnMyS0NkTzNmcTBLRkQ4dlgxMVFjZmZLQW5ubmhDdlh2M1ZrUkVoREhlYTYrOXBpdFhyc2pIeDBkbnpweFJVVkZScmJlRlZ4czNicHlHRFJ0bTlPYjlLYTd2emVyWHI1K0dEaDNxdG0vTm1qVnUyeDkrK0tFdVhMaWdidDI2cVczYnRycHc0WUpTVTFQbDdlMnR1KysrdTk3eHpURC9MQlpMaTVndjlZbU5qZFd4WThmMDRvc3Zxa09IRGxxOGVMRWVmZlJSUlVSRXFIdjM3dHF4WTRleGFKMjN0N2Z1dWVjZUhUMTZWTDYrdm5JNEhMTGI3ZHE5ZTdmc2Ryc0dEeDRzdTkydXYvemxMK3JidDYvaTQrUDFqMy84UTJ2V3JOR25uMzZxOFBCd2RldldUVGFiVGQ3ZTNzYVAxV3FWeFdLUjNXNDNmc3JMeTJXMzJ6VjU4bVFsSmlhNm5YTnpiOWZuOE9IRHlzdkwwK09QUDY2SEgzNVlVdFhmMkRmZmZGTXZ2ZlNTa3BLU0ZCb2Fxc0RBUU4xNjY2M3k5dloyKzF0ZVVWR2hpb29LT1J3T2VYbDU2Y1NKRS9MeDhUSHVyS2orY3VLenp6NHoram9QSERoUUF3Y09sTlBwVkZaV2xyNzY2aXM5OGNRVGtxVHg0OGZyM0xsejJySmxpeVpPblBpVDl3d0hBQUF0QzZFdEFBQTNhT3ZXcmZMMjlsWlVWTlJQY3J5eXNqS2xwS1RvMWx0djFZc3Z2dWgyRzNSYVdwcGNMcGNzRm91R0RCbGlCQlIxYWV6dHVUdDI3RENDcm1yVklVWkVSSVNlZmZiWmVtL1ZQM2Z1bk9iTW1lTzJ6MnExS2l3c1RKTFV2bjE3clZ1M3pnZzhhaW9wS2RIQ2hRdDE5ZXBWTFZxMFNHUEhqcFVrVFpnd1FaY3ZYOWI3NzcrditQaDRTZjhOQW1zR0ljZU9IWk5VRmVDTUhEbFNZOGFNMFQzMzNPTVd6clJ2MzE1ejU4N1ZqQmt6dEgvL2Zqa2NEdGxzTnRsc05rMmNPTkZ0dkt0WHIyci8vdjNHZG1CZ29CWXNXRkRuWnlDcFVRRmNjMTdmbTNYWFhYZDVIS05tYUZ0ZVh1NVJqZXZqNDZONTgrYXBRNGNPOVk1dmx2a250ZHo1SWtsZHVuVFJyRm16ak42NXExZXYxZ2NmZktERGh3OXJ4NDRkcXF5c2JOUTRGb3RGSTBhTVVHQmdvUHIwNmFObHk1YXBWYXRXbWpwMXF1Njk5MTV0M2JwVnVibTUycmR2bit4MnUxSHBYSitnb0NETm1ER2pVY2Yvc1l3Y09WTEZ4Y1g2M2U5K1ord2JOV3FVaGc0ZHF0MjdkMnYvL3YzNjRvc3YzSzVQWGFLaW9oUWVIcTVCZ3dZWmJWbjY5ZXVueU1oSXBhU2sxTnBTUTVMQ3c4UGQrcUkvL3Zqam1qQmhBb0V0QUFCb2tNWGxjcmwrN3BNQUFLQ2wyYlZybCtMajR4VVZGYVZubm5ubUp6dnUxMTkvcmRhdFc3c3QvbFRONlhUS3k4dXIzdHQ5dDIvZnJ2Mzc5MnY1OHVXTk90NUhIMzJrbkp3Y3hjVEV1TzIvZE9tU09uYnMyR0NGc2NQaDBKNDllK1J5dWVSeXVlVGw1YVhldlh2WGV2NTFPWHo0c0d3Mm0vcjI3ZXZ4MktsVHAvVDU1NThyT0RpNDFsNm1rdlRWVjE4cEx5OVBZOGFNYWJaZXE5WHZ4Mkt4TkZ1VnRYUnoxemMrUHQ1b0VYQWpqMWVycmhxOGZoRXJTVHA3OXF6YXRHbWo5dTNiUzZwcUhYRCsvSG1WbDVmTDZYVEsyOXRiM2J0M3J6ZEViUW56cnlYTmw1S1Nrbm9EWHFmVEtZZkRZZnc0blU3akhDd1dpN3k4dkdTeFdHUzFXbzJxMGVwcjJaRHFzYXNEWEt2VmFzelA2dXJlbHFLeXNsSU9oME1WRlJXcXJLeFVaV1dsWEM2WEtpb3FqR3ZuNStkWDUzd29LU25SMWF0WFBmYTNiZHYySitzdkRnQUEvdmNRMmdJQTBBUXhNVEd5V0N6S3lzcFN4NDRkOWRaYmIxRXhCUUFBQUFCb1ZyUkhBQUNnQ1hKemMxVmVYcTdCZ3dkcjNyeDVCTFlBQUFBQWdHWkhwUzBBQUFBQUFBQUFtRWpkVGU4QUFBQUFBQUFBQUQ4NVFsc0FBQUFBQUFBQU1CRkNXd0FBQUFBQUFBQXdFVUpiQUFBQUFBQUFBREFSUWxzQUFBQUFBQUFBTUJGQ1d3QUFBQUFBQUFBd0VVSmJBQUFBQUFBQUFEQVJRbHNBQUFBQUFBQUFNQkZDV3dBQUFBQUFBQUF3RVVKYkFBQUFBQUFBQURBUlFsc0FBQUFBQUFBQU1CRkNXd0FBQUFBQUFBQXdFVUpiQUFBQUFBQUFBREFSUWxzQUFBQUFBQUFBTUJGQ1d3QUFBQUFBQUFBd0VVSmJBQUFBQUFBQUFEQVJRbHNBQUFBQUFBQUFNQkZDV3dBQUFBQUFBQUF3RVVKYkFBQUFBQUFBQURBUlFsc0FBQUFBQUFBQU1CRkNXd0FBQUFBQUFBQXdFVUpiQUFBQUFBQUFBREFSUWxzQUFBQUFBQUFBTUJGQ1d3QUFBQUFBQUFBd0VVSmJBQUFBQUFBQUFEQVJRbHNBQUFBQUFBQUFNQkZDV3dBQUFBQUFBQUF3RVVKYkFBQUFBQUFBQURBUlFsc0FBQUFBQUFBQU1CRkNXd0FBQUFBQUFBQXdFVUpiQUFBQUFBQUFBREFSUWxzQUFBQUFBQUFBTUJGQ1d3QUFBQUFBQUFBd0VVSmJBQUFBQUFBQUFEQVJRbHNBQUFBQUFBQUFNQkZDV3dBQUFBQUFBQUF3RVVKYkFBQUFBQUFBQURBUlFsc0FBQUFBQUFBQU1CRkNXd0FBQUFBQUFBQXdFVUpiQUFBQUFBQUFBREFSUWxzQUFBQUFBQUFBTUJGQ1d3QUFBQUFBQUFBd0VVSmJBQUFBQUFBQUFEQVJRbHNBQUFBQUFBQUFNQkZDV3dBQUFBQUFBQUF3RVVKYkFBQUFBQUFBQURBUlFsc0FBQUFBQUFBQU1CRkNXd0FBQUFBQUFBQXdFVUpiQUFBQUFBQUFBREFSUWxzQUFBQUFBQUFBTUpIL0I3UlhjY0lGZ0t5ckFBQUFBRWxGVGtTdVFtQ0MiLAoJIlRoZW1lIiA6ICIiLAoJIlR5cGUiIDogIm1pbmQiLAoJIlZlcnNpb24iIDogIjE0Igp9Cg=="/>
    </extobj>
  </extobjs>
</s:customData>
</file>

<file path=customXml/itemProps1.xml><?xml version="1.0" encoding="utf-8"?>
<ds:datastoreItem xmlns:ds="http://schemas.openxmlformats.org/officeDocument/2006/customXml" ds:itemID="{1F3CBD9B-0A61-4AF7-A983-E0105A7E7A67}">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140</TotalTime>
  <Words>2502</Words>
  <Application>Microsoft Office PowerPoint</Application>
  <PresentationFormat>宽屏</PresentationFormat>
  <Paragraphs>105</Paragraphs>
  <Slides>22</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22</vt:i4>
      </vt:variant>
    </vt:vector>
  </HeadingPairs>
  <TitlesOfParts>
    <vt:vector size="29" baseType="lpstr">
      <vt:lpstr>Arial</vt:lpstr>
      <vt:lpstr>Calibri</vt:lpstr>
      <vt:lpstr>汉仪铸字木头人W</vt:lpstr>
      <vt:lpstr>微软雅黑</vt:lpstr>
      <vt:lpstr>等线</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一佐 石</cp:lastModifiedBy>
  <cp:revision>3</cp:revision>
  <dcterms:created xsi:type="dcterms:W3CDTF">2023-05-23T16:54:00Z</dcterms:created>
  <dcterms:modified xsi:type="dcterms:W3CDTF">2023-06-25T15:58:41Z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v1.0_mb_c/HJJR4UbzWyqYW1OYWoxw==</vt:lpwstr>
  </property>
  <property fmtid="{D5CDD505-2E9C-101B-9397-08002B2CF9AE}" pid="4" name="ICV">
    <vt:lpwstr>2E77CE881D4A4294AEC4ABD46FDF8657_13</vt:lpwstr>
  </property>
</Properties>
</file>